
<file path=[Content_Types].xml><?xml version="1.0" encoding="utf-8"?>
<Types xmlns="http://schemas.openxmlformats.org/package/2006/content-types">
  <Default Extension="gif" ContentType="image/gif"/>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1"/>
  </p:notesMasterIdLst>
  <p:sldIdLst>
    <p:sldId id="285" r:id="rId2"/>
    <p:sldId id="275" r:id="rId3"/>
    <p:sldId id="284" r:id="rId4"/>
    <p:sldId id="281" r:id="rId5"/>
    <p:sldId id="280" r:id="rId6"/>
    <p:sldId id="276" r:id="rId7"/>
    <p:sldId id="277" r:id="rId8"/>
    <p:sldId id="282" r:id="rId9"/>
    <p:sldId id="283" r:id="rId1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92D050"/>
    <a:srgbClr val="FF5969"/>
    <a:srgbClr val="CCFF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80" d="100"/>
          <a:sy n="80" d="100"/>
        </p:scale>
        <p:origin x="754" y="5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diagrams/colors1.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31D15A59-D091-49F2-AE75-BC793FFCD027}" type="doc">
      <dgm:prSet loTypeId="urn:microsoft.com/office/officeart/2005/8/layout/orgChart1" loCatId="hierarchy" qsTypeId="urn:microsoft.com/office/officeart/2005/8/quickstyle/simple3" qsCatId="simple" csTypeId="urn:microsoft.com/office/officeart/2005/8/colors/colorful5" csCatId="colorful" phldr="1"/>
      <dgm:spPr/>
      <dgm:t>
        <a:bodyPr/>
        <a:lstStyle/>
        <a:p>
          <a:endParaRPr lang="en-US"/>
        </a:p>
      </dgm:t>
    </dgm:pt>
    <dgm:pt modelId="{FCA31731-BDDB-4DAF-A88A-F58A8CFD4269}">
      <dgm:prSet phldrT="[Text]" custT="1"/>
      <dgm:spPr/>
      <dgm:t>
        <a:bodyPr/>
        <a:lstStyle/>
        <a:p>
          <a:pPr algn="ctr"/>
          <a:r>
            <a:rPr lang="en-US" sz="1600" dirty="0">
              <a:latin typeface="Times New Roman" panose="02020603050405020304" pitchFamily="18" charset="0"/>
              <a:cs typeface="Times New Roman" panose="02020603050405020304" pitchFamily="18" charset="0"/>
            </a:rPr>
            <a:t>Web Mining</a:t>
          </a:r>
        </a:p>
      </dgm:t>
    </dgm:pt>
    <dgm:pt modelId="{1F0D06EF-72E3-4AD1-BA0F-BB843F9F23EA}" type="parTrans" cxnId="{51EBEF31-5373-4BFE-855D-BDC1BD548D34}">
      <dgm:prSet/>
      <dgm:spPr/>
      <dgm:t>
        <a:bodyPr/>
        <a:lstStyle/>
        <a:p>
          <a:pPr algn="ctr"/>
          <a:endParaRPr lang="en-US"/>
        </a:p>
      </dgm:t>
    </dgm:pt>
    <dgm:pt modelId="{68CAAAF2-FC54-4C61-A1C8-7172A77A2EE1}" type="sibTrans" cxnId="{51EBEF31-5373-4BFE-855D-BDC1BD548D34}">
      <dgm:prSet/>
      <dgm:spPr/>
      <dgm:t>
        <a:bodyPr/>
        <a:lstStyle/>
        <a:p>
          <a:pPr algn="ctr"/>
          <a:endParaRPr lang="en-US"/>
        </a:p>
      </dgm:t>
    </dgm:pt>
    <dgm:pt modelId="{3E5D75B8-BC2E-4E9D-BB39-B0FF4BE8512D}">
      <dgm:prSet phldrT="[Text]" custT="1"/>
      <dgm:spPr/>
      <dgm:t>
        <a:bodyPr/>
        <a:lstStyle/>
        <a:p>
          <a:pPr algn="ctr"/>
          <a:r>
            <a:rPr lang="en-US" sz="1600" dirty="0">
              <a:latin typeface="Times New Roman" panose="02020603050405020304" pitchFamily="18" charset="0"/>
              <a:cs typeface="Times New Roman" panose="02020603050405020304" pitchFamily="18" charset="0"/>
            </a:rPr>
            <a:t>Web Content Mining</a:t>
          </a:r>
        </a:p>
      </dgm:t>
    </dgm:pt>
    <dgm:pt modelId="{345F41D8-DA7F-4210-AE8E-BA500A8F910C}" type="parTrans" cxnId="{C83D9F67-DC61-4961-B69F-716B4D54C18B}">
      <dgm:prSet/>
      <dgm:spPr/>
      <dgm:t>
        <a:bodyPr/>
        <a:lstStyle/>
        <a:p>
          <a:pPr algn="ctr"/>
          <a:endParaRPr lang="en-US"/>
        </a:p>
      </dgm:t>
    </dgm:pt>
    <dgm:pt modelId="{BD3456CC-3C69-4D3F-9896-06EBC14380C0}" type="sibTrans" cxnId="{C83D9F67-DC61-4961-B69F-716B4D54C18B}">
      <dgm:prSet/>
      <dgm:spPr/>
      <dgm:t>
        <a:bodyPr/>
        <a:lstStyle/>
        <a:p>
          <a:pPr algn="ctr"/>
          <a:endParaRPr lang="en-US"/>
        </a:p>
      </dgm:t>
    </dgm:pt>
    <dgm:pt modelId="{F9887AAF-38C2-4335-B354-DB0138E3484A}">
      <dgm:prSet phldrT="[Text]" custT="1"/>
      <dgm:spPr>
        <a:solidFill>
          <a:schemeClr val="accent4">
            <a:lumMod val="75000"/>
          </a:schemeClr>
        </a:solidFill>
      </dgm:spPr>
      <dgm:t>
        <a:bodyPr/>
        <a:lstStyle/>
        <a:p>
          <a:pPr algn="ctr"/>
          <a:r>
            <a:rPr lang="en-US" sz="1600" dirty="0">
              <a:latin typeface="Times New Roman" panose="02020603050405020304" pitchFamily="18" charset="0"/>
              <a:cs typeface="Times New Roman" panose="02020603050405020304" pitchFamily="18" charset="0"/>
            </a:rPr>
            <a:t>Web Structure Mining</a:t>
          </a:r>
        </a:p>
      </dgm:t>
    </dgm:pt>
    <dgm:pt modelId="{BFB5E345-DF55-42DA-809D-8DAC2C34C708}" type="parTrans" cxnId="{36905363-B348-4E06-A95A-AF651665B8C4}">
      <dgm:prSet/>
      <dgm:spPr/>
      <dgm:t>
        <a:bodyPr/>
        <a:lstStyle/>
        <a:p>
          <a:pPr algn="ctr"/>
          <a:endParaRPr lang="en-US"/>
        </a:p>
      </dgm:t>
    </dgm:pt>
    <dgm:pt modelId="{238BEA40-2ABA-4BCC-95FC-8BB8E0AE3570}" type="sibTrans" cxnId="{36905363-B348-4E06-A95A-AF651665B8C4}">
      <dgm:prSet/>
      <dgm:spPr/>
      <dgm:t>
        <a:bodyPr/>
        <a:lstStyle/>
        <a:p>
          <a:pPr algn="ctr"/>
          <a:endParaRPr lang="en-US"/>
        </a:p>
      </dgm:t>
    </dgm:pt>
    <dgm:pt modelId="{0B9475D1-9B05-4CE4-A953-EECD7B9F60F5}">
      <dgm:prSet phldrT="[Text]" custT="1"/>
      <dgm:spPr>
        <a:solidFill>
          <a:srgbClr val="00B0F0"/>
        </a:solidFill>
      </dgm:spPr>
      <dgm:t>
        <a:bodyPr/>
        <a:lstStyle/>
        <a:p>
          <a:pPr algn="ctr"/>
          <a:r>
            <a:rPr lang="en-US" sz="1600" dirty="0">
              <a:latin typeface="Times New Roman" panose="02020603050405020304" pitchFamily="18" charset="0"/>
              <a:cs typeface="Times New Roman" panose="02020603050405020304" pitchFamily="18" charset="0"/>
            </a:rPr>
            <a:t>Web Usage Mining</a:t>
          </a:r>
        </a:p>
      </dgm:t>
    </dgm:pt>
    <dgm:pt modelId="{62725E6D-5472-4F64-98BE-473BDCC89654}" type="parTrans" cxnId="{BA3BA8C7-5445-4924-B5CF-4CB5C381A872}">
      <dgm:prSet/>
      <dgm:spPr/>
      <dgm:t>
        <a:bodyPr/>
        <a:lstStyle/>
        <a:p>
          <a:pPr algn="ctr"/>
          <a:endParaRPr lang="en-US"/>
        </a:p>
      </dgm:t>
    </dgm:pt>
    <dgm:pt modelId="{E7FE5740-B1BA-4666-B4CC-873C8F93307E}" type="sibTrans" cxnId="{BA3BA8C7-5445-4924-B5CF-4CB5C381A872}">
      <dgm:prSet/>
      <dgm:spPr/>
      <dgm:t>
        <a:bodyPr/>
        <a:lstStyle/>
        <a:p>
          <a:pPr algn="ctr"/>
          <a:endParaRPr lang="en-US"/>
        </a:p>
      </dgm:t>
    </dgm:pt>
    <dgm:pt modelId="{1CB4EE73-32DB-4356-9A42-EB8002B148BE}">
      <dgm:prSet custT="1"/>
      <dgm:spPr>
        <a:solidFill>
          <a:srgbClr val="FF5969"/>
        </a:solidFill>
      </dgm:spPr>
      <dgm:t>
        <a:bodyPr/>
        <a:lstStyle/>
        <a:p>
          <a:pPr algn="ctr"/>
          <a:r>
            <a:rPr lang="en-US" sz="1600" dirty="0">
              <a:latin typeface="Times New Roman" panose="02020603050405020304" pitchFamily="18" charset="0"/>
              <a:cs typeface="Times New Roman" panose="02020603050405020304" pitchFamily="18" charset="0"/>
            </a:rPr>
            <a:t>Image</a:t>
          </a:r>
        </a:p>
      </dgm:t>
    </dgm:pt>
    <dgm:pt modelId="{E4052B17-66AA-4917-A435-023C035FA41A}" type="parTrans" cxnId="{DEEFF01F-DDDC-42A3-9DBC-30F62A2EB2F7}">
      <dgm:prSet/>
      <dgm:spPr/>
      <dgm:t>
        <a:bodyPr/>
        <a:lstStyle/>
        <a:p>
          <a:pPr algn="ctr"/>
          <a:endParaRPr lang="en-US"/>
        </a:p>
      </dgm:t>
    </dgm:pt>
    <dgm:pt modelId="{5674A70D-8251-456B-8BEA-E2CA054D8B99}" type="sibTrans" cxnId="{DEEFF01F-DDDC-42A3-9DBC-30F62A2EB2F7}">
      <dgm:prSet/>
      <dgm:spPr/>
      <dgm:t>
        <a:bodyPr/>
        <a:lstStyle/>
        <a:p>
          <a:pPr algn="ctr"/>
          <a:endParaRPr lang="en-US"/>
        </a:p>
      </dgm:t>
    </dgm:pt>
    <dgm:pt modelId="{1379E034-998C-4B74-8C38-259284CDA72D}">
      <dgm:prSet custT="1"/>
      <dgm:spPr>
        <a:solidFill>
          <a:srgbClr val="FF5969"/>
        </a:solidFill>
      </dgm:spPr>
      <dgm:t>
        <a:bodyPr/>
        <a:lstStyle/>
        <a:p>
          <a:pPr algn="ctr"/>
          <a:r>
            <a:rPr lang="en-US" sz="1600" dirty="0">
              <a:latin typeface="Times New Roman" panose="02020603050405020304" pitchFamily="18" charset="0"/>
              <a:cs typeface="Times New Roman" panose="02020603050405020304" pitchFamily="18" charset="0"/>
            </a:rPr>
            <a:t>Text</a:t>
          </a:r>
        </a:p>
      </dgm:t>
    </dgm:pt>
    <dgm:pt modelId="{4C087C7B-2D32-45D1-AAF7-0766A56A9FC4}" type="parTrans" cxnId="{F06B8755-76EC-4F23-9B1B-C203B557B2B4}">
      <dgm:prSet/>
      <dgm:spPr/>
      <dgm:t>
        <a:bodyPr/>
        <a:lstStyle/>
        <a:p>
          <a:pPr algn="ctr"/>
          <a:endParaRPr lang="en-US"/>
        </a:p>
      </dgm:t>
    </dgm:pt>
    <dgm:pt modelId="{D5B0F314-6DFC-428E-8165-2A61838303CF}" type="sibTrans" cxnId="{F06B8755-76EC-4F23-9B1B-C203B557B2B4}">
      <dgm:prSet/>
      <dgm:spPr/>
      <dgm:t>
        <a:bodyPr/>
        <a:lstStyle/>
        <a:p>
          <a:pPr algn="ctr"/>
          <a:endParaRPr lang="en-US"/>
        </a:p>
      </dgm:t>
    </dgm:pt>
    <dgm:pt modelId="{247B6CEF-0C62-47FA-A16B-CA8575671814}">
      <dgm:prSet custT="1"/>
      <dgm:spPr/>
      <dgm:t>
        <a:bodyPr/>
        <a:lstStyle/>
        <a:p>
          <a:pPr algn="ctr"/>
          <a:r>
            <a:rPr lang="en-US" sz="1600" dirty="0">
              <a:latin typeface="Times New Roman" panose="02020603050405020304" pitchFamily="18" charset="0"/>
              <a:cs typeface="Times New Roman" panose="02020603050405020304" pitchFamily="18" charset="0"/>
            </a:rPr>
            <a:t>Web server Logs</a:t>
          </a:r>
        </a:p>
      </dgm:t>
    </dgm:pt>
    <dgm:pt modelId="{6DE90B17-0549-4DAD-8F6B-E3D9EA8DF817}" type="parTrans" cxnId="{45341482-099A-4BC1-B11E-923B950625FC}">
      <dgm:prSet/>
      <dgm:spPr/>
      <dgm:t>
        <a:bodyPr/>
        <a:lstStyle/>
        <a:p>
          <a:pPr algn="ctr"/>
          <a:endParaRPr lang="en-US"/>
        </a:p>
      </dgm:t>
    </dgm:pt>
    <dgm:pt modelId="{A0FAB99A-8886-43F6-9107-49953047BBB1}" type="sibTrans" cxnId="{45341482-099A-4BC1-B11E-923B950625FC}">
      <dgm:prSet/>
      <dgm:spPr/>
      <dgm:t>
        <a:bodyPr/>
        <a:lstStyle/>
        <a:p>
          <a:pPr algn="ctr"/>
          <a:endParaRPr lang="en-US"/>
        </a:p>
      </dgm:t>
    </dgm:pt>
    <dgm:pt modelId="{4CA81DED-0DDC-46BB-A06C-7774017F6529}">
      <dgm:prSet custT="1"/>
      <dgm:spPr/>
      <dgm:t>
        <a:bodyPr/>
        <a:lstStyle/>
        <a:p>
          <a:pPr algn="ctr"/>
          <a:r>
            <a:rPr lang="en-US" sz="1600" dirty="0">
              <a:latin typeface="Times New Roman" panose="02020603050405020304" pitchFamily="18" charset="0"/>
              <a:cs typeface="Times New Roman" panose="02020603050405020304" pitchFamily="18" charset="0"/>
            </a:rPr>
            <a:t>Application server logs</a:t>
          </a:r>
        </a:p>
      </dgm:t>
    </dgm:pt>
    <dgm:pt modelId="{25F4C379-993D-4ADA-80EE-07A3262D9111}" type="parTrans" cxnId="{26484C91-4396-4AC8-8A20-6519DBF9C64D}">
      <dgm:prSet/>
      <dgm:spPr/>
      <dgm:t>
        <a:bodyPr/>
        <a:lstStyle/>
        <a:p>
          <a:pPr algn="ctr"/>
          <a:endParaRPr lang="en-US"/>
        </a:p>
      </dgm:t>
    </dgm:pt>
    <dgm:pt modelId="{AFA4ADA5-37C5-495D-9A12-9061A3B91AB2}" type="sibTrans" cxnId="{26484C91-4396-4AC8-8A20-6519DBF9C64D}">
      <dgm:prSet/>
      <dgm:spPr/>
      <dgm:t>
        <a:bodyPr/>
        <a:lstStyle/>
        <a:p>
          <a:pPr algn="ctr"/>
          <a:endParaRPr lang="en-US"/>
        </a:p>
      </dgm:t>
    </dgm:pt>
    <dgm:pt modelId="{1AFF5A71-235F-4334-8B38-0938016058EC}">
      <dgm:prSet custT="1"/>
      <dgm:spPr>
        <a:solidFill>
          <a:srgbClr val="FF5969"/>
        </a:solidFill>
      </dgm:spPr>
      <dgm:t>
        <a:bodyPr/>
        <a:lstStyle/>
        <a:p>
          <a:pPr algn="ctr"/>
          <a:r>
            <a:rPr lang="en-US" sz="1600" dirty="0">
              <a:latin typeface="Times New Roman" panose="02020603050405020304" pitchFamily="18" charset="0"/>
              <a:cs typeface="Times New Roman" panose="02020603050405020304" pitchFamily="18" charset="0"/>
            </a:rPr>
            <a:t>Audio</a:t>
          </a:r>
        </a:p>
      </dgm:t>
    </dgm:pt>
    <dgm:pt modelId="{F9852543-90D1-4319-9788-85F704465A7A}" type="parTrans" cxnId="{6CCA6A00-D717-4A6D-B986-EA3A3F4D3C24}">
      <dgm:prSet/>
      <dgm:spPr/>
      <dgm:t>
        <a:bodyPr/>
        <a:lstStyle/>
        <a:p>
          <a:endParaRPr lang="en-US"/>
        </a:p>
      </dgm:t>
    </dgm:pt>
    <dgm:pt modelId="{CB33B3FE-51A9-4D37-8041-50F78699B030}" type="sibTrans" cxnId="{6CCA6A00-D717-4A6D-B986-EA3A3F4D3C24}">
      <dgm:prSet/>
      <dgm:spPr/>
      <dgm:t>
        <a:bodyPr/>
        <a:lstStyle/>
        <a:p>
          <a:endParaRPr lang="en-US"/>
        </a:p>
      </dgm:t>
    </dgm:pt>
    <dgm:pt modelId="{7D06454A-66EE-40C7-9B22-80814BF1F547}">
      <dgm:prSet custT="1"/>
      <dgm:spPr>
        <a:solidFill>
          <a:srgbClr val="FF5969"/>
        </a:solidFill>
      </dgm:spPr>
      <dgm:t>
        <a:bodyPr/>
        <a:lstStyle/>
        <a:p>
          <a:pPr algn="ctr"/>
          <a:r>
            <a:rPr lang="en-US" sz="1600" dirty="0">
              <a:latin typeface="Times New Roman" panose="02020603050405020304" pitchFamily="18" charset="0"/>
              <a:cs typeface="Times New Roman" panose="02020603050405020304" pitchFamily="18" charset="0"/>
            </a:rPr>
            <a:t>Video</a:t>
          </a:r>
        </a:p>
      </dgm:t>
    </dgm:pt>
    <dgm:pt modelId="{6C7B5463-7BD9-43AE-B769-859192427A13}" type="parTrans" cxnId="{97499DCD-3465-424D-B58F-D1340F934B5C}">
      <dgm:prSet/>
      <dgm:spPr/>
      <dgm:t>
        <a:bodyPr/>
        <a:lstStyle/>
        <a:p>
          <a:endParaRPr lang="en-US"/>
        </a:p>
      </dgm:t>
    </dgm:pt>
    <dgm:pt modelId="{D92F0FF1-7DE4-4C41-BE00-3533B19A3B3A}" type="sibTrans" cxnId="{97499DCD-3465-424D-B58F-D1340F934B5C}">
      <dgm:prSet/>
      <dgm:spPr/>
      <dgm:t>
        <a:bodyPr/>
        <a:lstStyle/>
        <a:p>
          <a:endParaRPr lang="en-US"/>
        </a:p>
      </dgm:t>
    </dgm:pt>
    <dgm:pt modelId="{432E501A-80A7-4D86-9003-86E7B8BD65B0}">
      <dgm:prSet custT="1"/>
      <dgm:spPr>
        <a:solidFill>
          <a:srgbClr val="FF5969"/>
        </a:solidFill>
      </dgm:spPr>
      <dgm:t>
        <a:bodyPr/>
        <a:lstStyle/>
        <a:p>
          <a:pPr algn="ctr"/>
          <a:r>
            <a:rPr lang="en-US" sz="1600" dirty="0">
              <a:latin typeface="Times New Roman" panose="02020603050405020304" pitchFamily="18" charset="0"/>
              <a:cs typeface="Times New Roman" panose="02020603050405020304" pitchFamily="18" charset="0"/>
            </a:rPr>
            <a:t>List/Tab/Record</a:t>
          </a:r>
        </a:p>
      </dgm:t>
    </dgm:pt>
    <dgm:pt modelId="{F50E02A6-4417-43CB-A73E-D44FCF3ECC05}" type="parTrans" cxnId="{2E7270CC-7694-4177-86D0-CEFDA815740E}">
      <dgm:prSet/>
      <dgm:spPr/>
      <dgm:t>
        <a:bodyPr/>
        <a:lstStyle/>
        <a:p>
          <a:endParaRPr lang="en-US"/>
        </a:p>
      </dgm:t>
    </dgm:pt>
    <dgm:pt modelId="{4DB0E9F0-3B5F-4F9C-9CC5-ADB04AB3CC13}" type="sibTrans" cxnId="{2E7270CC-7694-4177-86D0-CEFDA815740E}">
      <dgm:prSet/>
      <dgm:spPr/>
      <dgm:t>
        <a:bodyPr/>
        <a:lstStyle/>
        <a:p>
          <a:endParaRPr lang="en-US"/>
        </a:p>
      </dgm:t>
    </dgm:pt>
    <dgm:pt modelId="{884FFF6C-4529-460B-9D5D-D13BBB8FE0B7}">
      <dgm:prSet/>
      <dgm:spPr>
        <a:solidFill>
          <a:srgbClr val="CCFFFF"/>
        </a:solidFill>
      </dgm:spPr>
      <dgm:t>
        <a:bodyPr/>
        <a:lstStyle/>
        <a:p>
          <a:r>
            <a:rPr lang="en-US" dirty="0">
              <a:latin typeface="Times New Roman" panose="02020603050405020304" pitchFamily="18" charset="0"/>
              <a:cs typeface="Times New Roman" panose="02020603050405020304" pitchFamily="18" charset="0"/>
            </a:rPr>
            <a:t>Hyperlinks</a:t>
          </a:r>
        </a:p>
      </dgm:t>
    </dgm:pt>
    <dgm:pt modelId="{715E8753-4E74-4716-BB26-ABF678F7F6A7}" type="parTrans" cxnId="{6D96F277-AE95-4EFB-AF17-DB4D42218BAE}">
      <dgm:prSet/>
      <dgm:spPr/>
      <dgm:t>
        <a:bodyPr/>
        <a:lstStyle/>
        <a:p>
          <a:endParaRPr lang="en-US"/>
        </a:p>
      </dgm:t>
    </dgm:pt>
    <dgm:pt modelId="{748DDB15-03DC-4C81-870E-2712265798A2}" type="sibTrans" cxnId="{6D96F277-AE95-4EFB-AF17-DB4D42218BAE}">
      <dgm:prSet/>
      <dgm:spPr/>
      <dgm:t>
        <a:bodyPr/>
        <a:lstStyle/>
        <a:p>
          <a:endParaRPr lang="en-US"/>
        </a:p>
      </dgm:t>
    </dgm:pt>
    <dgm:pt modelId="{29214813-A685-4812-978B-1C09C225EDC3}">
      <dgm:prSet/>
      <dgm:spPr>
        <a:solidFill>
          <a:srgbClr val="CCFFFF"/>
        </a:solidFill>
      </dgm:spPr>
      <dgm:t>
        <a:bodyPr/>
        <a:lstStyle/>
        <a:p>
          <a:r>
            <a:rPr lang="en-US" dirty="0">
              <a:latin typeface="Times New Roman" panose="02020603050405020304" pitchFamily="18" charset="0"/>
              <a:cs typeface="Times New Roman" panose="02020603050405020304" pitchFamily="18" charset="0"/>
            </a:rPr>
            <a:t>Documents</a:t>
          </a:r>
        </a:p>
      </dgm:t>
    </dgm:pt>
    <dgm:pt modelId="{FF5011CE-61DF-4FC8-AE16-558AEFEB84F6}" type="parTrans" cxnId="{36ACBE14-DD87-4F2C-9386-DD7430525E87}">
      <dgm:prSet/>
      <dgm:spPr/>
      <dgm:t>
        <a:bodyPr/>
        <a:lstStyle/>
        <a:p>
          <a:endParaRPr lang="en-US"/>
        </a:p>
      </dgm:t>
    </dgm:pt>
    <dgm:pt modelId="{E7719BDC-CB38-447B-9ECD-E148B4CCC0E5}" type="sibTrans" cxnId="{36ACBE14-DD87-4F2C-9386-DD7430525E87}">
      <dgm:prSet/>
      <dgm:spPr/>
      <dgm:t>
        <a:bodyPr/>
        <a:lstStyle/>
        <a:p>
          <a:endParaRPr lang="en-US"/>
        </a:p>
      </dgm:t>
    </dgm:pt>
    <dgm:pt modelId="{3417D13D-9678-4C0F-8FA1-EB9AF34C6CC5}">
      <dgm:prSet custT="1"/>
      <dgm:spPr/>
      <dgm:t>
        <a:bodyPr/>
        <a:lstStyle/>
        <a:p>
          <a:pPr algn="ctr"/>
          <a:r>
            <a:rPr lang="en-US" sz="1600" dirty="0">
              <a:latin typeface="Times New Roman" panose="02020603050405020304" pitchFamily="18" charset="0"/>
              <a:cs typeface="Times New Roman" panose="02020603050405020304" pitchFamily="18" charset="0"/>
            </a:rPr>
            <a:t>Application level logs</a:t>
          </a:r>
        </a:p>
      </dgm:t>
    </dgm:pt>
    <dgm:pt modelId="{381A1820-D500-4F15-9801-393CFF4ADFCB}" type="parTrans" cxnId="{6ACD7111-AC33-437F-99F4-6D0AAE160BDB}">
      <dgm:prSet/>
      <dgm:spPr/>
      <dgm:t>
        <a:bodyPr/>
        <a:lstStyle/>
        <a:p>
          <a:endParaRPr lang="en-US"/>
        </a:p>
      </dgm:t>
    </dgm:pt>
    <dgm:pt modelId="{C12F19DB-C95D-4381-85F0-3B05BFA92341}" type="sibTrans" cxnId="{6ACD7111-AC33-437F-99F4-6D0AAE160BDB}">
      <dgm:prSet/>
      <dgm:spPr/>
      <dgm:t>
        <a:bodyPr/>
        <a:lstStyle/>
        <a:p>
          <a:endParaRPr lang="en-US"/>
        </a:p>
      </dgm:t>
    </dgm:pt>
    <dgm:pt modelId="{44841356-CCF9-40A4-A474-CA3D084E0CAB}" type="pres">
      <dgm:prSet presAssocID="{31D15A59-D091-49F2-AE75-BC793FFCD027}" presName="hierChild1" presStyleCnt="0">
        <dgm:presLayoutVars>
          <dgm:orgChart val="1"/>
          <dgm:chPref val="1"/>
          <dgm:dir/>
          <dgm:animOne val="branch"/>
          <dgm:animLvl val="lvl"/>
          <dgm:resizeHandles/>
        </dgm:presLayoutVars>
      </dgm:prSet>
      <dgm:spPr/>
    </dgm:pt>
    <dgm:pt modelId="{202A9EF8-ECD0-4FD5-8D2B-4892810FB346}" type="pres">
      <dgm:prSet presAssocID="{FCA31731-BDDB-4DAF-A88A-F58A8CFD4269}" presName="hierRoot1" presStyleCnt="0">
        <dgm:presLayoutVars>
          <dgm:hierBranch val="init"/>
        </dgm:presLayoutVars>
      </dgm:prSet>
      <dgm:spPr/>
    </dgm:pt>
    <dgm:pt modelId="{374C399D-5315-4F52-A97A-C52AA3C5E8E0}" type="pres">
      <dgm:prSet presAssocID="{FCA31731-BDDB-4DAF-A88A-F58A8CFD4269}" presName="rootComposite1" presStyleCnt="0"/>
      <dgm:spPr/>
    </dgm:pt>
    <dgm:pt modelId="{0AF0DE3E-54DD-4BF5-9DBB-43158EACB016}" type="pres">
      <dgm:prSet presAssocID="{FCA31731-BDDB-4DAF-A88A-F58A8CFD4269}" presName="rootText1" presStyleLbl="node0" presStyleIdx="0" presStyleCnt="1" custScaleX="311131" custScaleY="250487" custLinFactNeighborX="12172" custLinFactNeighborY="4059">
        <dgm:presLayoutVars>
          <dgm:chPref val="3"/>
        </dgm:presLayoutVars>
      </dgm:prSet>
      <dgm:spPr/>
    </dgm:pt>
    <dgm:pt modelId="{0D00BB7B-D9F1-4D7C-B4DD-A6CC477D4848}" type="pres">
      <dgm:prSet presAssocID="{FCA31731-BDDB-4DAF-A88A-F58A8CFD4269}" presName="rootConnector1" presStyleLbl="node1" presStyleIdx="0" presStyleCnt="0"/>
      <dgm:spPr/>
    </dgm:pt>
    <dgm:pt modelId="{A9276393-96DF-48B3-8B1C-9E6170BA32C0}" type="pres">
      <dgm:prSet presAssocID="{FCA31731-BDDB-4DAF-A88A-F58A8CFD4269}" presName="hierChild2" presStyleCnt="0"/>
      <dgm:spPr/>
    </dgm:pt>
    <dgm:pt modelId="{229E5933-F26B-460E-A75C-6675C6621A84}" type="pres">
      <dgm:prSet presAssocID="{345F41D8-DA7F-4210-AE8E-BA500A8F910C}" presName="Name37" presStyleLbl="parChTrans1D2" presStyleIdx="0" presStyleCnt="3"/>
      <dgm:spPr/>
    </dgm:pt>
    <dgm:pt modelId="{4F472F1A-190A-4454-99CD-E58BF7822500}" type="pres">
      <dgm:prSet presAssocID="{3E5D75B8-BC2E-4E9D-BB39-B0FF4BE8512D}" presName="hierRoot2" presStyleCnt="0">
        <dgm:presLayoutVars>
          <dgm:hierBranch val="init"/>
        </dgm:presLayoutVars>
      </dgm:prSet>
      <dgm:spPr/>
    </dgm:pt>
    <dgm:pt modelId="{8F958895-CD90-46D8-BD52-E4A5DEBF846D}" type="pres">
      <dgm:prSet presAssocID="{3E5D75B8-BC2E-4E9D-BB39-B0FF4BE8512D}" presName="rootComposite" presStyleCnt="0"/>
      <dgm:spPr/>
    </dgm:pt>
    <dgm:pt modelId="{5C431DFE-418C-4E65-B8FA-329611A23464}" type="pres">
      <dgm:prSet presAssocID="{3E5D75B8-BC2E-4E9D-BB39-B0FF4BE8512D}" presName="rootText" presStyleLbl="node2" presStyleIdx="0" presStyleCnt="3" custScaleX="339879" custScaleY="275422">
        <dgm:presLayoutVars>
          <dgm:chPref val="3"/>
        </dgm:presLayoutVars>
      </dgm:prSet>
      <dgm:spPr/>
    </dgm:pt>
    <dgm:pt modelId="{23B2AEF1-A030-4C47-84D7-C699C60DEA9A}" type="pres">
      <dgm:prSet presAssocID="{3E5D75B8-BC2E-4E9D-BB39-B0FF4BE8512D}" presName="rootConnector" presStyleLbl="node2" presStyleIdx="0" presStyleCnt="3"/>
      <dgm:spPr/>
    </dgm:pt>
    <dgm:pt modelId="{DFAB54F7-F3F2-492E-96FA-95710BA93C88}" type="pres">
      <dgm:prSet presAssocID="{3E5D75B8-BC2E-4E9D-BB39-B0FF4BE8512D}" presName="hierChild4" presStyleCnt="0"/>
      <dgm:spPr/>
    </dgm:pt>
    <dgm:pt modelId="{8C8BF753-A952-4DAE-9066-5AC58A7A1E0E}" type="pres">
      <dgm:prSet presAssocID="{4C087C7B-2D32-45D1-AAF7-0766A56A9FC4}" presName="Name37" presStyleLbl="parChTrans1D3" presStyleIdx="0" presStyleCnt="10"/>
      <dgm:spPr/>
    </dgm:pt>
    <dgm:pt modelId="{FC6232A4-1E4A-4940-8575-5976EA6A61B0}" type="pres">
      <dgm:prSet presAssocID="{1379E034-998C-4B74-8C38-259284CDA72D}" presName="hierRoot2" presStyleCnt="0">
        <dgm:presLayoutVars>
          <dgm:hierBranch val="init"/>
        </dgm:presLayoutVars>
      </dgm:prSet>
      <dgm:spPr/>
    </dgm:pt>
    <dgm:pt modelId="{27E48CF1-AF2A-45C5-A347-A8F6A4C84A3F}" type="pres">
      <dgm:prSet presAssocID="{1379E034-998C-4B74-8C38-259284CDA72D}" presName="rootComposite" presStyleCnt="0"/>
      <dgm:spPr/>
    </dgm:pt>
    <dgm:pt modelId="{9EFCE22C-AD4D-4BCA-B0C7-A7ED36CB7ACB}" type="pres">
      <dgm:prSet presAssocID="{1379E034-998C-4B74-8C38-259284CDA72D}" presName="rootText" presStyleLbl="node3" presStyleIdx="0" presStyleCnt="10" custScaleX="200694" custScaleY="187219">
        <dgm:presLayoutVars>
          <dgm:chPref val="3"/>
        </dgm:presLayoutVars>
      </dgm:prSet>
      <dgm:spPr/>
    </dgm:pt>
    <dgm:pt modelId="{100965AC-F283-453C-AF49-569DC7062EDD}" type="pres">
      <dgm:prSet presAssocID="{1379E034-998C-4B74-8C38-259284CDA72D}" presName="rootConnector" presStyleLbl="node3" presStyleIdx="0" presStyleCnt="10"/>
      <dgm:spPr/>
    </dgm:pt>
    <dgm:pt modelId="{A943955A-CA05-4312-A949-DF50D837814F}" type="pres">
      <dgm:prSet presAssocID="{1379E034-998C-4B74-8C38-259284CDA72D}" presName="hierChild4" presStyleCnt="0"/>
      <dgm:spPr/>
    </dgm:pt>
    <dgm:pt modelId="{FB0B8810-24D1-4BA6-9BB0-58776181A0EC}" type="pres">
      <dgm:prSet presAssocID="{1379E034-998C-4B74-8C38-259284CDA72D}" presName="hierChild5" presStyleCnt="0"/>
      <dgm:spPr/>
    </dgm:pt>
    <dgm:pt modelId="{42590D45-972A-48CF-8586-2625F87D75B4}" type="pres">
      <dgm:prSet presAssocID="{E4052B17-66AA-4917-A435-023C035FA41A}" presName="Name37" presStyleLbl="parChTrans1D3" presStyleIdx="1" presStyleCnt="10"/>
      <dgm:spPr/>
    </dgm:pt>
    <dgm:pt modelId="{B89F9826-0CC1-432C-AC6C-4BAE7D301E1B}" type="pres">
      <dgm:prSet presAssocID="{1CB4EE73-32DB-4356-9A42-EB8002B148BE}" presName="hierRoot2" presStyleCnt="0">
        <dgm:presLayoutVars>
          <dgm:hierBranch val="init"/>
        </dgm:presLayoutVars>
      </dgm:prSet>
      <dgm:spPr/>
    </dgm:pt>
    <dgm:pt modelId="{406DD453-5C21-49A4-9D69-7C7A37B15330}" type="pres">
      <dgm:prSet presAssocID="{1CB4EE73-32DB-4356-9A42-EB8002B148BE}" presName="rootComposite" presStyleCnt="0"/>
      <dgm:spPr/>
    </dgm:pt>
    <dgm:pt modelId="{79345A4F-FA3F-41A9-8D8C-3C88A0D42289}" type="pres">
      <dgm:prSet presAssocID="{1CB4EE73-32DB-4356-9A42-EB8002B148BE}" presName="rootText" presStyleLbl="node3" presStyleIdx="1" presStyleCnt="10" custScaleX="235189" custScaleY="173985" custLinFactNeighborY="145">
        <dgm:presLayoutVars>
          <dgm:chPref val="3"/>
        </dgm:presLayoutVars>
      </dgm:prSet>
      <dgm:spPr/>
    </dgm:pt>
    <dgm:pt modelId="{74B84C4D-1652-4D6E-B3C3-65EBC932460C}" type="pres">
      <dgm:prSet presAssocID="{1CB4EE73-32DB-4356-9A42-EB8002B148BE}" presName="rootConnector" presStyleLbl="node3" presStyleIdx="1" presStyleCnt="10"/>
      <dgm:spPr/>
    </dgm:pt>
    <dgm:pt modelId="{9E600FE0-57E0-49E8-93F8-C36A8EA02636}" type="pres">
      <dgm:prSet presAssocID="{1CB4EE73-32DB-4356-9A42-EB8002B148BE}" presName="hierChild4" presStyleCnt="0"/>
      <dgm:spPr/>
    </dgm:pt>
    <dgm:pt modelId="{423F2C65-BAD7-4195-9E04-3C07C83148D9}" type="pres">
      <dgm:prSet presAssocID="{1CB4EE73-32DB-4356-9A42-EB8002B148BE}" presName="hierChild5" presStyleCnt="0"/>
      <dgm:spPr/>
    </dgm:pt>
    <dgm:pt modelId="{C9FEF9D0-2367-4B59-BE65-493E58B1E2A2}" type="pres">
      <dgm:prSet presAssocID="{F9852543-90D1-4319-9788-85F704465A7A}" presName="Name37" presStyleLbl="parChTrans1D3" presStyleIdx="2" presStyleCnt="10"/>
      <dgm:spPr/>
    </dgm:pt>
    <dgm:pt modelId="{7E07CF97-097F-4F16-A183-3B90EEF6CD19}" type="pres">
      <dgm:prSet presAssocID="{1AFF5A71-235F-4334-8B38-0938016058EC}" presName="hierRoot2" presStyleCnt="0">
        <dgm:presLayoutVars>
          <dgm:hierBranch val="init"/>
        </dgm:presLayoutVars>
      </dgm:prSet>
      <dgm:spPr/>
    </dgm:pt>
    <dgm:pt modelId="{3732E1DB-07C9-49AB-AE61-FB9BA7A5410C}" type="pres">
      <dgm:prSet presAssocID="{1AFF5A71-235F-4334-8B38-0938016058EC}" presName="rootComposite" presStyleCnt="0"/>
      <dgm:spPr/>
    </dgm:pt>
    <dgm:pt modelId="{A1753B4C-B229-476C-A8BE-C663D682BD3D}" type="pres">
      <dgm:prSet presAssocID="{1AFF5A71-235F-4334-8B38-0938016058EC}" presName="rootText" presStyleLbl="node3" presStyleIdx="2" presStyleCnt="10" custScaleX="215597" custScaleY="216063">
        <dgm:presLayoutVars>
          <dgm:chPref val="3"/>
        </dgm:presLayoutVars>
      </dgm:prSet>
      <dgm:spPr/>
    </dgm:pt>
    <dgm:pt modelId="{DC05C310-1D9A-4E8E-A84B-1274853A8071}" type="pres">
      <dgm:prSet presAssocID="{1AFF5A71-235F-4334-8B38-0938016058EC}" presName="rootConnector" presStyleLbl="node3" presStyleIdx="2" presStyleCnt="10"/>
      <dgm:spPr/>
    </dgm:pt>
    <dgm:pt modelId="{27634344-B077-4578-840D-61C953E075B9}" type="pres">
      <dgm:prSet presAssocID="{1AFF5A71-235F-4334-8B38-0938016058EC}" presName="hierChild4" presStyleCnt="0"/>
      <dgm:spPr/>
    </dgm:pt>
    <dgm:pt modelId="{FE140808-844D-417A-848A-42C4E7D6CE34}" type="pres">
      <dgm:prSet presAssocID="{1AFF5A71-235F-4334-8B38-0938016058EC}" presName="hierChild5" presStyleCnt="0"/>
      <dgm:spPr/>
    </dgm:pt>
    <dgm:pt modelId="{3CAD7DC1-1373-4370-88A9-8C6A6303402A}" type="pres">
      <dgm:prSet presAssocID="{6C7B5463-7BD9-43AE-B769-859192427A13}" presName="Name37" presStyleLbl="parChTrans1D3" presStyleIdx="3" presStyleCnt="10"/>
      <dgm:spPr/>
    </dgm:pt>
    <dgm:pt modelId="{B5FB9D9C-B73E-423C-A59B-E68E648C2516}" type="pres">
      <dgm:prSet presAssocID="{7D06454A-66EE-40C7-9B22-80814BF1F547}" presName="hierRoot2" presStyleCnt="0">
        <dgm:presLayoutVars>
          <dgm:hierBranch val="init"/>
        </dgm:presLayoutVars>
      </dgm:prSet>
      <dgm:spPr/>
    </dgm:pt>
    <dgm:pt modelId="{1B96726E-3534-430C-A9E9-34C86046FC36}" type="pres">
      <dgm:prSet presAssocID="{7D06454A-66EE-40C7-9B22-80814BF1F547}" presName="rootComposite" presStyleCnt="0"/>
      <dgm:spPr/>
    </dgm:pt>
    <dgm:pt modelId="{B15DB37B-9213-41E5-8F6A-B8E9BE31892D}" type="pres">
      <dgm:prSet presAssocID="{7D06454A-66EE-40C7-9B22-80814BF1F547}" presName="rootText" presStyleLbl="node3" presStyleIdx="3" presStyleCnt="10" custScaleX="247486" custScaleY="173126">
        <dgm:presLayoutVars>
          <dgm:chPref val="3"/>
        </dgm:presLayoutVars>
      </dgm:prSet>
      <dgm:spPr/>
    </dgm:pt>
    <dgm:pt modelId="{F5DFA776-5AF7-423C-A299-03E9AECC0A3E}" type="pres">
      <dgm:prSet presAssocID="{7D06454A-66EE-40C7-9B22-80814BF1F547}" presName="rootConnector" presStyleLbl="node3" presStyleIdx="3" presStyleCnt="10"/>
      <dgm:spPr/>
    </dgm:pt>
    <dgm:pt modelId="{02D52AEC-48C7-49CD-B16F-5DBB8484C711}" type="pres">
      <dgm:prSet presAssocID="{7D06454A-66EE-40C7-9B22-80814BF1F547}" presName="hierChild4" presStyleCnt="0"/>
      <dgm:spPr/>
    </dgm:pt>
    <dgm:pt modelId="{59C31F21-9ACF-4DB4-AE42-49C2B37E574E}" type="pres">
      <dgm:prSet presAssocID="{7D06454A-66EE-40C7-9B22-80814BF1F547}" presName="hierChild5" presStyleCnt="0"/>
      <dgm:spPr/>
    </dgm:pt>
    <dgm:pt modelId="{4DBB72A9-904B-4C9D-8B98-90B299D35369}" type="pres">
      <dgm:prSet presAssocID="{F50E02A6-4417-43CB-A73E-D44FCF3ECC05}" presName="Name37" presStyleLbl="parChTrans1D3" presStyleIdx="4" presStyleCnt="10"/>
      <dgm:spPr/>
    </dgm:pt>
    <dgm:pt modelId="{9F97871F-F63E-4519-92D0-94A87A0DA240}" type="pres">
      <dgm:prSet presAssocID="{432E501A-80A7-4D86-9003-86E7B8BD65B0}" presName="hierRoot2" presStyleCnt="0">
        <dgm:presLayoutVars>
          <dgm:hierBranch val="init"/>
        </dgm:presLayoutVars>
      </dgm:prSet>
      <dgm:spPr/>
    </dgm:pt>
    <dgm:pt modelId="{B3724B34-C519-47BB-B66E-C3B1BC25D738}" type="pres">
      <dgm:prSet presAssocID="{432E501A-80A7-4D86-9003-86E7B8BD65B0}" presName="rootComposite" presStyleCnt="0"/>
      <dgm:spPr/>
    </dgm:pt>
    <dgm:pt modelId="{08B1B355-FA3E-4174-AB50-BC1C33C2227F}" type="pres">
      <dgm:prSet presAssocID="{432E501A-80A7-4D86-9003-86E7B8BD65B0}" presName="rootText" presStyleLbl="node3" presStyleIdx="4" presStyleCnt="10" custScaleX="312471" custScaleY="154099">
        <dgm:presLayoutVars>
          <dgm:chPref val="3"/>
        </dgm:presLayoutVars>
      </dgm:prSet>
      <dgm:spPr/>
    </dgm:pt>
    <dgm:pt modelId="{C957B9A9-4FD9-4E3E-BAB9-76FB926C0C0E}" type="pres">
      <dgm:prSet presAssocID="{432E501A-80A7-4D86-9003-86E7B8BD65B0}" presName="rootConnector" presStyleLbl="node3" presStyleIdx="4" presStyleCnt="10"/>
      <dgm:spPr/>
    </dgm:pt>
    <dgm:pt modelId="{AEC78908-8478-4A7B-8D2B-4FB719697077}" type="pres">
      <dgm:prSet presAssocID="{432E501A-80A7-4D86-9003-86E7B8BD65B0}" presName="hierChild4" presStyleCnt="0"/>
      <dgm:spPr/>
    </dgm:pt>
    <dgm:pt modelId="{F4DF17FB-D33A-4050-BCA1-4C8E2A3369AB}" type="pres">
      <dgm:prSet presAssocID="{432E501A-80A7-4D86-9003-86E7B8BD65B0}" presName="hierChild5" presStyleCnt="0"/>
      <dgm:spPr/>
    </dgm:pt>
    <dgm:pt modelId="{032DAC95-E447-4566-ABDE-302277C9898B}" type="pres">
      <dgm:prSet presAssocID="{3E5D75B8-BC2E-4E9D-BB39-B0FF4BE8512D}" presName="hierChild5" presStyleCnt="0"/>
      <dgm:spPr/>
    </dgm:pt>
    <dgm:pt modelId="{21E945C8-467A-4971-9B67-9DBD5B6AE11A}" type="pres">
      <dgm:prSet presAssocID="{BFB5E345-DF55-42DA-809D-8DAC2C34C708}" presName="Name37" presStyleLbl="parChTrans1D2" presStyleIdx="1" presStyleCnt="3"/>
      <dgm:spPr/>
    </dgm:pt>
    <dgm:pt modelId="{E1759590-6ACE-402F-ADE4-7681692B2A72}" type="pres">
      <dgm:prSet presAssocID="{F9887AAF-38C2-4335-B354-DB0138E3484A}" presName="hierRoot2" presStyleCnt="0">
        <dgm:presLayoutVars>
          <dgm:hierBranch val="init"/>
        </dgm:presLayoutVars>
      </dgm:prSet>
      <dgm:spPr/>
    </dgm:pt>
    <dgm:pt modelId="{276486E5-1322-4FE6-8376-6473A70F84A3}" type="pres">
      <dgm:prSet presAssocID="{F9887AAF-38C2-4335-B354-DB0138E3484A}" presName="rootComposite" presStyleCnt="0"/>
      <dgm:spPr/>
    </dgm:pt>
    <dgm:pt modelId="{174A85AB-2961-4F30-9877-4AEEAB528A49}" type="pres">
      <dgm:prSet presAssocID="{F9887AAF-38C2-4335-B354-DB0138E3484A}" presName="rootText" presStyleLbl="node2" presStyleIdx="1" presStyleCnt="3" custScaleX="291869" custScaleY="238420" custLinFactX="4597" custLinFactNeighborX="100000">
        <dgm:presLayoutVars>
          <dgm:chPref val="3"/>
        </dgm:presLayoutVars>
      </dgm:prSet>
      <dgm:spPr/>
    </dgm:pt>
    <dgm:pt modelId="{8550AE94-949D-4776-AA85-2F67EA765135}" type="pres">
      <dgm:prSet presAssocID="{F9887AAF-38C2-4335-B354-DB0138E3484A}" presName="rootConnector" presStyleLbl="node2" presStyleIdx="1" presStyleCnt="3"/>
      <dgm:spPr/>
    </dgm:pt>
    <dgm:pt modelId="{8F2356FE-A286-4096-9D62-61E2D92E255D}" type="pres">
      <dgm:prSet presAssocID="{F9887AAF-38C2-4335-B354-DB0138E3484A}" presName="hierChild4" presStyleCnt="0"/>
      <dgm:spPr/>
    </dgm:pt>
    <dgm:pt modelId="{DAAECF1B-8234-40DF-9FE2-8C7E6DCBDAD8}" type="pres">
      <dgm:prSet presAssocID="{715E8753-4E74-4716-BB26-ABF678F7F6A7}" presName="Name37" presStyleLbl="parChTrans1D3" presStyleIdx="5" presStyleCnt="10"/>
      <dgm:spPr/>
    </dgm:pt>
    <dgm:pt modelId="{ABDC1727-D225-4B20-9753-E3E8425A6231}" type="pres">
      <dgm:prSet presAssocID="{884FFF6C-4529-460B-9D5D-D13BBB8FE0B7}" presName="hierRoot2" presStyleCnt="0">
        <dgm:presLayoutVars>
          <dgm:hierBranch val="init"/>
        </dgm:presLayoutVars>
      </dgm:prSet>
      <dgm:spPr/>
    </dgm:pt>
    <dgm:pt modelId="{8472045D-5A05-45E3-BF1B-C423EBF7B876}" type="pres">
      <dgm:prSet presAssocID="{884FFF6C-4529-460B-9D5D-D13BBB8FE0B7}" presName="rootComposite" presStyleCnt="0"/>
      <dgm:spPr/>
    </dgm:pt>
    <dgm:pt modelId="{DEAD1D29-88C8-488C-A3D9-A9D7B8F1C5B0}" type="pres">
      <dgm:prSet presAssocID="{884FFF6C-4529-460B-9D5D-D13BBB8FE0B7}" presName="rootText" presStyleLbl="node3" presStyleIdx="5" presStyleCnt="10" custScaleX="353952" custScaleY="165753" custLinFactNeighborX="84247" custLinFactNeighborY="24658">
        <dgm:presLayoutVars>
          <dgm:chPref val="3"/>
        </dgm:presLayoutVars>
      </dgm:prSet>
      <dgm:spPr/>
    </dgm:pt>
    <dgm:pt modelId="{FD67B67D-1A84-489D-BAF2-19DA3011CBAB}" type="pres">
      <dgm:prSet presAssocID="{884FFF6C-4529-460B-9D5D-D13BBB8FE0B7}" presName="rootConnector" presStyleLbl="node3" presStyleIdx="5" presStyleCnt="10"/>
      <dgm:spPr/>
    </dgm:pt>
    <dgm:pt modelId="{92A81F3F-E0A9-4865-A750-35DEBB613FE2}" type="pres">
      <dgm:prSet presAssocID="{884FFF6C-4529-460B-9D5D-D13BBB8FE0B7}" presName="hierChild4" presStyleCnt="0"/>
      <dgm:spPr/>
    </dgm:pt>
    <dgm:pt modelId="{E6A78D07-088A-450D-9541-F7A494B0D1DC}" type="pres">
      <dgm:prSet presAssocID="{884FFF6C-4529-460B-9D5D-D13BBB8FE0B7}" presName="hierChild5" presStyleCnt="0"/>
      <dgm:spPr/>
    </dgm:pt>
    <dgm:pt modelId="{266C6909-04FD-4B68-87DF-8E1A6328DAA7}" type="pres">
      <dgm:prSet presAssocID="{FF5011CE-61DF-4FC8-AE16-558AEFEB84F6}" presName="Name37" presStyleLbl="parChTrans1D3" presStyleIdx="6" presStyleCnt="10"/>
      <dgm:spPr/>
    </dgm:pt>
    <dgm:pt modelId="{CF54F931-967C-4F3C-98A3-C22DC0FEA176}" type="pres">
      <dgm:prSet presAssocID="{29214813-A685-4812-978B-1C09C225EDC3}" presName="hierRoot2" presStyleCnt="0">
        <dgm:presLayoutVars>
          <dgm:hierBranch val="init"/>
        </dgm:presLayoutVars>
      </dgm:prSet>
      <dgm:spPr/>
    </dgm:pt>
    <dgm:pt modelId="{A936DF75-4CF6-4B3E-8A2C-3CCB958AEB2C}" type="pres">
      <dgm:prSet presAssocID="{29214813-A685-4812-978B-1C09C225EDC3}" presName="rootComposite" presStyleCnt="0"/>
      <dgm:spPr/>
    </dgm:pt>
    <dgm:pt modelId="{ACBC061D-8BB9-453D-9729-D185C7D19E36}" type="pres">
      <dgm:prSet presAssocID="{29214813-A685-4812-978B-1C09C225EDC3}" presName="rootText" presStyleLbl="node3" presStyleIdx="6" presStyleCnt="10" custScaleX="376982" custScaleY="171395" custLinFactX="52" custLinFactY="26050" custLinFactNeighborX="100000" custLinFactNeighborY="100000">
        <dgm:presLayoutVars>
          <dgm:chPref val="3"/>
        </dgm:presLayoutVars>
      </dgm:prSet>
      <dgm:spPr/>
    </dgm:pt>
    <dgm:pt modelId="{C001729C-033F-43C5-869F-7A27EFF11CB6}" type="pres">
      <dgm:prSet presAssocID="{29214813-A685-4812-978B-1C09C225EDC3}" presName="rootConnector" presStyleLbl="node3" presStyleIdx="6" presStyleCnt="10"/>
      <dgm:spPr/>
    </dgm:pt>
    <dgm:pt modelId="{5FC24428-2F0C-4F65-9275-7A2A37D6473B}" type="pres">
      <dgm:prSet presAssocID="{29214813-A685-4812-978B-1C09C225EDC3}" presName="hierChild4" presStyleCnt="0"/>
      <dgm:spPr/>
    </dgm:pt>
    <dgm:pt modelId="{BBF8E39A-C57F-4ACB-B0B5-58B4A66E3439}" type="pres">
      <dgm:prSet presAssocID="{29214813-A685-4812-978B-1C09C225EDC3}" presName="hierChild5" presStyleCnt="0"/>
      <dgm:spPr/>
    </dgm:pt>
    <dgm:pt modelId="{1CA7CEF3-3A0A-4EDD-A780-1D6E5D048099}" type="pres">
      <dgm:prSet presAssocID="{F9887AAF-38C2-4335-B354-DB0138E3484A}" presName="hierChild5" presStyleCnt="0"/>
      <dgm:spPr/>
    </dgm:pt>
    <dgm:pt modelId="{A53F9838-CE90-4AA7-AF35-F52419A5DE7C}" type="pres">
      <dgm:prSet presAssocID="{62725E6D-5472-4F64-98BE-473BDCC89654}" presName="Name37" presStyleLbl="parChTrans1D2" presStyleIdx="2" presStyleCnt="3"/>
      <dgm:spPr/>
    </dgm:pt>
    <dgm:pt modelId="{78D3962A-1293-437F-BCDF-26929D9A8A6D}" type="pres">
      <dgm:prSet presAssocID="{0B9475D1-9B05-4CE4-A953-EECD7B9F60F5}" presName="hierRoot2" presStyleCnt="0">
        <dgm:presLayoutVars>
          <dgm:hierBranch val="init"/>
        </dgm:presLayoutVars>
      </dgm:prSet>
      <dgm:spPr/>
    </dgm:pt>
    <dgm:pt modelId="{36623A14-D945-426B-9780-ED8E79F95B2C}" type="pres">
      <dgm:prSet presAssocID="{0B9475D1-9B05-4CE4-A953-EECD7B9F60F5}" presName="rootComposite" presStyleCnt="0"/>
      <dgm:spPr/>
    </dgm:pt>
    <dgm:pt modelId="{7A298555-4040-4E02-A6A2-9E7A0DBDAE0F}" type="pres">
      <dgm:prSet presAssocID="{0B9475D1-9B05-4CE4-A953-EECD7B9F60F5}" presName="rootText" presStyleLbl="node2" presStyleIdx="2" presStyleCnt="3" custScaleX="562250" custScaleY="321496" custLinFactX="100000" custLinFactNeighborX="128083">
        <dgm:presLayoutVars>
          <dgm:chPref val="3"/>
        </dgm:presLayoutVars>
      </dgm:prSet>
      <dgm:spPr/>
    </dgm:pt>
    <dgm:pt modelId="{7F9BAA26-2EB0-4041-B50C-3E2B797251AE}" type="pres">
      <dgm:prSet presAssocID="{0B9475D1-9B05-4CE4-A953-EECD7B9F60F5}" presName="rootConnector" presStyleLbl="node2" presStyleIdx="2" presStyleCnt="3"/>
      <dgm:spPr/>
    </dgm:pt>
    <dgm:pt modelId="{D1811A3E-D9C4-48B9-8951-504C3E8C9891}" type="pres">
      <dgm:prSet presAssocID="{0B9475D1-9B05-4CE4-A953-EECD7B9F60F5}" presName="hierChild4" presStyleCnt="0"/>
      <dgm:spPr/>
    </dgm:pt>
    <dgm:pt modelId="{55DBDF9C-81CE-464B-96F3-E4C64CEAA6CD}" type="pres">
      <dgm:prSet presAssocID="{6DE90B17-0549-4DAD-8F6B-E3D9EA8DF817}" presName="Name37" presStyleLbl="parChTrans1D3" presStyleIdx="7" presStyleCnt="10"/>
      <dgm:spPr/>
    </dgm:pt>
    <dgm:pt modelId="{DB4D136F-94D3-4B48-91D1-0F73F9278B93}" type="pres">
      <dgm:prSet presAssocID="{247B6CEF-0C62-47FA-A16B-CA8575671814}" presName="hierRoot2" presStyleCnt="0">
        <dgm:presLayoutVars>
          <dgm:hierBranch val="init"/>
        </dgm:presLayoutVars>
      </dgm:prSet>
      <dgm:spPr/>
    </dgm:pt>
    <dgm:pt modelId="{ACD19445-4EEB-4CB0-813B-80E1DC306BA9}" type="pres">
      <dgm:prSet presAssocID="{247B6CEF-0C62-47FA-A16B-CA8575671814}" presName="rootComposite" presStyleCnt="0"/>
      <dgm:spPr/>
    </dgm:pt>
    <dgm:pt modelId="{2EB16BC3-6E58-4E1C-8A26-5EAEB08DA729}" type="pres">
      <dgm:prSet presAssocID="{247B6CEF-0C62-47FA-A16B-CA8575671814}" presName="rootText" presStyleLbl="node3" presStyleIdx="7" presStyleCnt="10" custScaleX="466938" custScaleY="227609" custLinFactX="62330" custLinFactNeighborX="100000" custLinFactNeighborY="-4110">
        <dgm:presLayoutVars>
          <dgm:chPref val="3"/>
        </dgm:presLayoutVars>
      </dgm:prSet>
      <dgm:spPr/>
    </dgm:pt>
    <dgm:pt modelId="{0C56EC1F-2ECE-453A-8522-FC3375019989}" type="pres">
      <dgm:prSet presAssocID="{247B6CEF-0C62-47FA-A16B-CA8575671814}" presName="rootConnector" presStyleLbl="node3" presStyleIdx="7" presStyleCnt="10"/>
      <dgm:spPr/>
    </dgm:pt>
    <dgm:pt modelId="{D0936803-63FD-4B6C-B4DB-9DE81E802690}" type="pres">
      <dgm:prSet presAssocID="{247B6CEF-0C62-47FA-A16B-CA8575671814}" presName="hierChild4" presStyleCnt="0"/>
      <dgm:spPr/>
    </dgm:pt>
    <dgm:pt modelId="{B1DD804F-08EC-40CA-8231-C38F0D83A7E3}" type="pres">
      <dgm:prSet presAssocID="{247B6CEF-0C62-47FA-A16B-CA8575671814}" presName="hierChild5" presStyleCnt="0"/>
      <dgm:spPr/>
    </dgm:pt>
    <dgm:pt modelId="{B3B33DF2-0AD3-4754-B229-DF1EE34DBDE3}" type="pres">
      <dgm:prSet presAssocID="{25F4C379-993D-4ADA-80EE-07A3262D9111}" presName="Name37" presStyleLbl="parChTrans1D3" presStyleIdx="8" presStyleCnt="10"/>
      <dgm:spPr/>
    </dgm:pt>
    <dgm:pt modelId="{CA65F316-E79B-4EE7-AA4E-7F2B022CF607}" type="pres">
      <dgm:prSet presAssocID="{4CA81DED-0DDC-46BB-A06C-7774017F6529}" presName="hierRoot2" presStyleCnt="0">
        <dgm:presLayoutVars>
          <dgm:hierBranch val="init"/>
        </dgm:presLayoutVars>
      </dgm:prSet>
      <dgm:spPr/>
    </dgm:pt>
    <dgm:pt modelId="{C3220600-F7BC-47C5-9FF1-0ECE80A29DE3}" type="pres">
      <dgm:prSet presAssocID="{4CA81DED-0DDC-46BB-A06C-7774017F6529}" presName="rootComposite" presStyleCnt="0"/>
      <dgm:spPr/>
    </dgm:pt>
    <dgm:pt modelId="{F1DE65A8-9A0F-4DC0-8566-364710A3C2A8}" type="pres">
      <dgm:prSet presAssocID="{4CA81DED-0DDC-46BB-A06C-7774017F6529}" presName="rootText" presStyleLbl="node3" presStyleIdx="8" presStyleCnt="10" custScaleX="467929" custScaleY="241589" custLinFactX="66440" custLinFactNeighborX="100000" custLinFactNeighborY="-16293">
        <dgm:presLayoutVars>
          <dgm:chPref val="3"/>
        </dgm:presLayoutVars>
      </dgm:prSet>
      <dgm:spPr/>
    </dgm:pt>
    <dgm:pt modelId="{A44FAB36-62A5-4EA8-85FC-A06FA40EA8B7}" type="pres">
      <dgm:prSet presAssocID="{4CA81DED-0DDC-46BB-A06C-7774017F6529}" presName="rootConnector" presStyleLbl="node3" presStyleIdx="8" presStyleCnt="10"/>
      <dgm:spPr/>
    </dgm:pt>
    <dgm:pt modelId="{9562993A-8C40-406E-BBAD-3CC68AC91231}" type="pres">
      <dgm:prSet presAssocID="{4CA81DED-0DDC-46BB-A06C-7774017F6529}" presName="hierChild4" presStyleCnt="0"/>
      <dgm:spPr/>
    </dgm:pt>
    <dgm:pt modelId="{1C7BCD99-25DD-495C-833B-9498A2AD4B2A}" type="pres">
      <dgm:prSet presAssocID="{4CA81DED-0DDC-46BB-A06C-7774017F6529}" presName="hierChild5" presStyleCnt="0"/>
      <dgm:spPr/>
    </dgm:pt>
    <dgm:pt modelId="{386E867A-AEAF-439A-8BD4-3FF3A35C5C8A}" type="pres">
      <dgm:prSet presAssocID="{381A1820-D500-4F15-9801-393CFF4ADFCB}" presName="Name37" presStyleLbl="parChTrans1D3" presStyleIdx="9" presStyleCnt="10"/>
      <dgm:spPr/>
    </dgm:pt>
    <dgm:pt modelId="{0A1535BE-A419-4B36-944E-22BCE224393F}" type="pres">
      <dgm:prSet presAssocID="{3417D13D-9678-4C0F-8FA1-EB9AF34C6CC5}" presName="hierRoot2" presStyleCnt="0">
        <dgm:presLayoutVars>
          <dgm:hierBranch val="init"/>
        </dgm:presLayoutVars>
      </dgm:prSet>
      <dgm:spPr/>
    </dgm:pt>
    <dgm:pt modelId="{326BD8A6-B894-4967-A287-0597EEF569FB}" type="pres">
      <dgm:prSet presAssocID="{3417D13D-9678-4C0F-8FA1-EB9AF34C6CC5}" presName="rootComposite" presStyleCnt="0"/>
      <dgm:spPr/>
    </dgm:pt>
    <dgm:pt modelId="{6B22DF44-C317-44DA-8D43-53762B4288ED}" type="pres">
      <dgm:prSet presAssocID="{3417D13D-9678-4C0F-8FA1-EB9AF34C6CC5}" presName="rootText" presStyleLbl="node3" presStyleIdx="9" presStyleCnt="10" custScaleX="461897" custScaleY="230072" custLinFactNeighborX="43087" custLinFactNeighborY="-19191">
        <dgm:presLayoutVars>
          <dgm:chPref val="3"/>
        </dgm:presLayoutVars>
      </dgm:prSet>
      <dgm:spPr/>
    </dgm:pt>
    <dgm:pt modelId="{E1F59EE8-D23D-4807-AA85-AFF438DB6895}" type="pres">
      <dgm:prSet presAssocID="{3417D13D-9678-4C0F-8FA1-EB9AF34C6CC5}" presName="rootConnector" presStyleLbl="node3" presStyleIdx="9" presStyleCnt="10"/>
      <dgm:spPr/>
    </dgm:pt>
    <dgm:pt modelId="{EE31DE4B-376A-4143-9B68-548EB512E8D8}" type="pres">
      <dgm:prSet presAssocID="{3417D13D-9678-4C0F-8FA1-EB9AF34C6CC5}" presName="hierChild4" presStyleCnt="0"/>
      <dgm:spPr/>
    </dgm:pt>
    <dgm:pt modelId="{38E0C12C-AA05-4317-B2ED-FE8F5136A161}" type="pres">
      <dgm:prSet presAssocID="{3417D13D-9678-4C0F-8FA1-EB9AF34C6CC5}" presName="hierChild5" presStyleCnt="0"/>
      <dgm:spPr/>
    </dgm:pt>
    <dgm:pt modelId="{C1EADE91-8A33-4AF5-8ABF-D4C0566F9D93}" type="pres">
      <dgm:prSet presAssocID="{0B9475D1-9B05-4CE4-A953-EECD7B9F60F5}" presName="hierChild5" presStyleCnt="0"/>
      <dgm:spPr/>
    </dgm:pt>
    <dgm:pt modelId="{1E46F576-6BD1-4304-AFE8-C1865A14B68B}" type="pres">
      <dgm:prSet presAssocID="{FCA31731-BDDB-4DAF-A88A-F58A8CFD4269}" presName="hierChild3" presStyleCnt="0"/>
      <dgm:spPr/>
    </dgm:pt>
  </dgm:ptLst>
  <dgm:cxnLst>
    <dgm:cxn modelId="{6CCA6A00-D717-4A6D-B986-EA3A3F4D3C24}" srcId="{3E5D75B8-BC2E-4E9D-BB39-B0FF4BE8512D}" destId="{1AFF5A71-235F-4334-8B38-0938016058EC}" srcOrd="2" destOrd="0" parTransId="{F9852543-90D1-4319-9788-85F704465A7A}" sibTransId="{CB33B3FE-51A9-4D37-8041-50F78699B030}"/>
    <dgm:cxn modelId="{086B9B07-5C3C-48F7-AEDA-6FD60E8A41E8}" type="presOf" srcId="{247B6CEF-0C62-47FA-A16B-CA8575671814}" destId="{0C56EC1F-2ECE-453A-8522-FC3375019989}" srcOrd="1" destOrd="0" presId="urn:microsoft.com/office/officeart/2005/8/layout/orgChart1"/>
    <dgm:cxn modelId="{BF49810A-67C0-497A-B936-E29C8856BED9}" type="presOf" srcId="{4CA81DED-0DDC-46BB-A06C-7774017F6529}" destId="{F1DE65A8-9A0F-4DC0-8566-364710A3C2A8}" srcOrd="0" destOrd="0" presId="urn:microsoft.com/office/officeart/2005/8/layout/orgChart1"/>
    <dgm:cxn modelId="{839FEB0A-1034-48BD-A10A-EA998A6FA84E}" type="presOf" srcId="{FF5011CE-61DF-4FC8-AE16-558AEFEB84F6}" destId="{266C6909-04FD-4B68-87DF-8E1A6328DAA7}" srcOrd="0" destOrd="0" presId="urn:microsoft.com/office/officeart/2005/8/layout/orgChart1"/>
    <dgm:cxn modelId="{F5E07E10-94A6-4883-8680-8FDF83D275D9}" type="presOf" srcId="{432E501A-80A7-4D86-9003-86E7B8BD65B0}" destId="{08B1B355-FA3E-4174-AB50-BC1C33C2227F}" srcOrd="0" destOrd="0" presId="urn:microsoft.com/office/officeart/2005/8/layout/orgChart1"/>
    <dgm:cxn modelId="{6ACD7111-AC33-437F-99F4-6D0AAE160BDB}" srcId="{0B9475D1-9B05-4CE4-A953-EECD7B9F60F5}" destId="{3417D13D-9678-4C0F-8FA1-EB9AF34C6CC5}" srcOrd="2" destOrd="0" parTransId="{381A1820-D500-4F15-9801-393CFF4ADFCB}" sibTransId="{C12F19DB-C95D-4381-85F0-3B05BFA92341}"/>
    <dgm:cxn modelId="{36ACBE14-DD87-4F2C-9386-DD7430525E87}" srcId="{F9887AAF-38C2-4335-B354-DB0138E3484A}" destId="{29214813-A685-4812-978B-1C09C225EDC3}" srcOrd="1" destOrd="0" parTransId="{FF5011CE-61DF-4FC8-AE16-558AEFEB84F6}" sibTransId="{E7719BDC-CB38-447B-9ECD-E148B4CCC0E5}"/>
    <dgm:cxn modelId="{74647C15-8A5E-4B11-B7FD-BE98A22CA3C3}" type="presOf" srcId="{62725E6D-5472-4F64-98BE-473BDCC89654}" destId="{A53F9838-CE90-4AA7-AF35-F52419A5DE7C}" srcOrd="0" destOrd="0" presId="urn:microsoft.com/office/officeart/2005/8/layout/orgChart1"/>
    <dgm:cxn modelId="{7B34611A-4941-403B-8247-1DADB9331C58}" type="presOf" srcId="{FCA31731-BDDB-4DAF-A88A-F58A8CFD4269}" destId="{0D00BB7B-D9F1-4D7C-B4DD-A6CC477D4848}" srcOrd="1" destOrd="0" presId="urn:microsoft.com/office/officeart/2005/8/layout/orgChart1"/>
    <dgm:cxn modelId="{DEEFF01F-DDDC-42A3-9DBC-30F62A2EB2F7}" srcId="{3E5D75B8-BC2E-4E9D-BB39-B0FF4BE8512D}" destId="{1CB4EE73-32DB-4356-9A42-EB8002B148BE}" srcOrd="1" destOrd="0" parTransId="{E4052B17-66AA-4917-A435-023C035FA41A}" sibTransId="{5674A70D-8251-456B-8BEA-E2CA054D8B99}"/>
    <dgm:cxn modelId="{479DCE23-651E-4E64-9F4B-334A8F4BF5FA}" type="presOf" srcId="{BFB5E345-DF55-42DA-809D-8DAC2C34C708}" destId="{21E945C8-467A-4971-9B67-9DBD5B6AE11A}" srcOrd="0" destOrd="0" presId="urn:microsoft.com/office/officeart/2005/8/layout/orgChart1"/>
    <dgm:cxn modelId="{E74B542C-D73B-48A6-994E-5216407F5152}" type="presOf" srcId="{3E5D75B8-BC2E-4E9D-BB39-B0FF4BE8512D}" destId="{23B2AEF1-A030-4C47-84D7-C699C60DEA9A}" srcOrd="1" destOrd="0" presId="urn:microsoft.com/office/officeart/2005/8/layout/orgChart1"/>
    <dgm:cxn modelId="{8F25FA30-DA26-48CF-8F90-014FA5C29DF8}" type="presOf" srcId="{345F41D8-DA7F-4210-AE8E-BA500A8F910C}" destId="{229E5933-F26B-460E-A75C-6675C6621A84}" srcOrd="0" destOrd="0" presId="urn:microsoft.com/office/officeart/2005/8/layout/orgChart1"/>
    <dgm:cxn modelId="{51EBEF31-5373-4BFE-855D-BDC1BD548D34}" srcId="{31D15A59-D091-49F2-AE75-BC793FFCD027}" destId="{FCA31731-BDDB-4DAF-A88A-F58A8CFD4269}" srcOrd="0" destOrd="0" parTransId="{1F0D06EF-72E3-4AD1-BA0F-BB843F9F23EA}" sibTransId="{68CAAAF2-FC54-4C61-A1C8-7172A77A2EE1}"/>
    <dgm:cxn modelId="{AE81EF3A-1697-4999-857D-51999670AAD7}" type="presOf" srcId="{F9887AAF-38C2-4335-B354-DB0138E3484A}" destId="{174A85AB-2961-4F30-9877-4AEEAB528A49}" srcOrd="0" destOrd="0" presId="urn:microsoft.com/office/officeart/2005/8/layout/orgChart1"/>
    <dgm:cxn modelId="{81145D3B-FB40-4C3E-A8A8-820E6D979D82}" type="presOf" srcId="{247B6CEF-0C62-47FA-A16B-CA8575671814}" destId="{2EB16BC3-6E58-4E1C-8A26-5EAEB08DA729}" srcOrd="0" destOrd="0" presId="urn:microsoft.com/office/officeart/2005/8/layout/orgChart1"/>
    <dgm:cxn modelId="{EB9C2160-1C68-495B-9946-74FB994851B3}" type="presOf" srcId="{0B9475D1-9B05-4CE4-A953-EECD7B9F60F5}" destId="{7F9BAA26-2EB0-4041-B50C-3E2B797251AE}" srcOrd="1" destOrd="0" presId="urn:microsoft.com/office/officeart/2005/8/layout/orgChart1"/>
    <dgm:cxn modelId="{91F50062-94D7-47A5-857D-FC78705ABFD9}" type="presOf" srcId="{1AFF5A71-235F-4334-8B38-0938016058EC}" destId="{DC05C310-1D9A-4E8E-A84B-1274853A8071}" srcOrd="1" destOrd="0" presId="urn:microsoft.com/office/officeart/2005/8/layout/orgChart1"/>
    <dgm:cxn modelId="{36905363-B348-4E06-A95A-AF651665B8C4}" srcId="{FCA31731-BDDB-4DAF-A88A-F58A8CFD4269}" destId="{F9887AAF-38C2-4335-B354-DB0138E3484A}" srcOrd="1" destOrd="0" parTransId="{BFB5E345-DF55-42DA-809D-8DAC2C34C708}" sibTransId="{238BEA40-2ABA-4BCC-95FC-8BB8E0AE3570}"/>
    <dgm:cxn modelId="{C83D9F67-DC61-4961-B69F-716B4D54C18B}" srcId="{FCA31731-BDDB-4DAF-A88A-F58A8CFD4269}" destId="{3E5D75B8-BC2E-4E9D-BB39-B0FF4BE8512D}" srcOrd="0" destOrd="0" parTransId="{345F41D8-DA7F-4210-AE8E-BA500A8F910C}" sibTransId="{BD3456CC-3C69-4D3F-9896-06EBC14380C0}"/>
    <dgm:cxn modelId="{7C8E9568-8AB1-4A95-9992-4365A44AC937}" type="presOf" srcId="{6DE90B17-0549-4DAD-8F6B-E3D9EA8DF817}" destId="{55DBDF9C-81CE-464B-96F3-E4C64CEAA6CD}" srcOrd="0" destOrd="0" presId="urn:microsoft.com/office/officeart/2005/8/layout/orgChart1"/>
    <dgm:cxn modelId="{F97E1F4D-1DDB-45A8-B1E8-C7FF86BF33B4}" type="presOf" srcId="{432E501A-80A7-4D86-9003-86E7B8BD65B0}" destId="{C957B9A9-4FD9-4E3E-BAB9-76FB926C0C0E}" srcOrd="1" destOrd="0" presId="urn:microsoft.com/office/officeart/2005/8/layout/orgChart1"/>
    <dgm:cxn modelId="{CFA7E16F-925C-4164-8F1F-02B7B9011F7C}" type="presOf" srcId="{4CA81DED-0DDC-46BB-A06C-7774017F6529}" destId="{A44FAB36-62A5-4EA8-85FC-A06FA40EA8B7}" srcOrd="1" destOrd="0" presId="urn:microsoft.com/office/officeart/2005/8/layout/orgChart1"/>
    <dgm:cxn modelId="{8E0FC552-A094-4EDF-AFDA-1121CE4EAE64}" type="presOf" srcId="{7D06454A-66EE-40C7-9B22-80814BF1F547}" destId="{B15DB37B-9213-41E5-8F6A-B8E9BE31892D}" srcOrd="0" destOrd="0" presId="urn:microsoft.com/office/officeart/2005/8/layout/orgChart1"/>
    <dgm:cxn modelId="{A4F12053-E14A-4ABC-A324-F32B3963F597}" type="presOf" srcId="{F9852543-90D1-4319-9788-85F704465A7A}" destId="{C9FEF9D0-2367-4B59-BE65-493E58B1E2A2}" srcOrd="0" destOrd="0" presId="urn:microsoft.com/office/officeart/2005/8/layout/orgChart1"/>
    <dgm:cxn modelId="{82E12655-CEF8-4FEB-AB20-79E9CF4DE683}" type="presOf" srcId="{1379E034-998C-4B74-8C38-259284CDA72D}" destId="{9EFCE22C-AD4D-4BCA-B0C7-A7ED36CB7ACB}" srcOrd="0" destOrd="0" presId="urn:microsoft.com/office/officeart/2005/8/layout/orgChart1"/>
    <dgm:cxn modelId="{F06B8755-76EC-4F23-9B1B-C203B557B2B4}" srcId="{3E5D75B8-BC2E-4E9D-BB39-B0FF4BE8512D}" destId="{1379E034-998C-4B74-8C38-259284CDA72D}" srcOrd="0" destOrd="0" parTransId="{4C087C7B-2D32-45D1-AAF7-0766A56A9FC4}" sibTransId="{D5B0F314-6DFC-428E-8165-2A61838303CF}"/>
    <dgm:cxn modelId="{0E4ECB75-DE6E-4F52-9FCD-BBD898C888DA}" type="presOf" srcId="{884FFF6C-4529-460B-9D5D-D13BBB8FE0B7}" destId="{FD67B67D-1A84-489D-BAF2-19DA3011CBAB}" srcOrd="1" destOrd="0" presId="urn:microsoft.com/office/officeart/2005/8/layout/orgChart1"/>
    <dgm:cxn modelId="{6D96F277-AE95-4EFB-AF17-DB4D42218BAE}" srcId="{F9887AAF-38C2-4335-B354-DB0138E3484A}" destId="{884FFF6C-4529-460B-9D5D-D13BBB8FE0B7}" srcOrd="0" destOrd="0" parTransId="{715E8753-4E74-4716-BB26-ABF678F7F6A7}" sibTransId="{748DDB15-03DC-4C81-870E-2712265798A2}"/>
    <dgm:cxn modelId="{12557E7A-5E93-4F52-93DC-CC75B25A82BC}" type="presOf" srcId="{3E5D75B8-BC2E-4E9D-BB39-B0FF4BE8512D}" destId="{5C431DFE-418C-4E65-B8FA-329611A23464}" srcOrd="0" destOrd="0" presId="urn:microsoft.com/office/officeart/2005/8/layout/orgChart1"/>
    <dgm:cxn modelId="{2B02DD81-F327-4877-BB47-CDEB710324EE}" type="presOf" srcId="{31D15A59-D091-49F2-AE75-BC793FFCD027}" destId="{44841356-CCF9-40A4-A474-CA3D084E0CAB}" srcOrd="0" destOrd="0" presId="urn:microsoft.com/office/officeart/2005/8/layout/orgChart1"/>
    <dgm:cxn modelId="{45341482-099A-4BC1-B11E-923B950625FC}" srcId="{0B9475D1-9B05-4CE4-A953-EECD7B9F60F5}" destId="{247B6CEF-0C62-47FA-A16B-CA8575671814}" srcOrd="0" destOrd="0" parTransId="{6DE90B17-0549-4DAD-8F6B-E3D9EA8DF817}" sibTransId="{A0FAB99A-8886-43F6-9107-49953047BBB1}"/>
    <dgm:cxn modelId="{F2BC3688-509F-4C0C-82D4-3BAE4B36DBE3}" type="presOf" srcId="{3417D13D-9678-4C0F-8FA1-EB9AF34C6CC5}" destId="{E1F59EE8-D23D-4807-AA85-AFF438DB6895}" srcOrd="1" destOrd="0" presId="urn:microsoft.com/office/officeart/2005/8/layout/orgChart1"/>
    <dgm:cxn modelId="{E011028C-A855-4E21-A47C-4E42A054DF4F}" type="presOf" srcId="{3417D13D-9678-4C0F-8FA1-EB9AF34C6CC5}" destId="{6B22DF44-C317-44DA-8D43-53762B4288ED}" srcOrd="0" destOrd="0" presId="urn:microsoft.com/office/officeart/2005/8/layout/orgChart1"/>
    <dgm:cxn modelId="{26484C91-4396-4AC8-8A20-6519DBF9C64D}" srcId="{0B9475D1-9B05-4CE4-A953-EECD7B9F60F5}" destId="{4CA81DED-0DDC-46BB-A06C-7774017F6529}" srcOrd="1" destOrd="0" parTransId="{25F4C379-993D-4ADA-80EE-07A3262D9111}" sibTransId="{AFA4ADA5-37C5-495D-9A12-9061A3B91AB2}"/>
    <dgm:cxn modelId="{446DA391-E55D-4B1A-948D-DF3044F2AEF2}" type="presOf" srcId="{1CB4EE73-32DB-4356-9A42-EB8002B148BE}" destId="{74B84C4D-1652-4D6E-B3C3-65EBC932460C}" srcOrd="1" destOrd="0" presId="urn:microsoft.com/office/officeart/2005/8/layout/orgChart1"/>
    <dgm:cxn modelId="{D411B7A2-7D7A-468B-A60E-DF5BC019986E}" type="presOf" srcId="{F50E02A6-4417-43CB-A73E-D44FCF3ECC05}" destId="{4DBB72A9-904B-4C9D-8B98-90B299D35369}" srcOrd="0" destOrd="0" presId="urn:microsoft.com/office/officeart/2005/8/layout/orgChart1"/>
    <dgm:cxn modelId="{8C7AF0A2-347E-4563-BBF3-A5B0EF693ED6}" type="presOf" srcId="{4C087C7B-2D32-45D1-AAF7-0766A56A9FC4}" destId="{8C8BF753-A952-4DAE-9066-5AC58A7A1E0E}" srcOrd="0" destOrd="0" presId="urn:microsoft.com/office/officeart/2005/8/layout/orgChart1"/>
    <dgm:cxn modelId="{D4138EC1-A5A7-44C6-8D54-69D4D5C9ECD0}" type="presOf" srcId="{381A1820-D500-4F15-9801-393CFF4ADFCB}" destId="{386E867A-AEAF-439A-8BD4-3FF3A35C5C8A}" srcOrd="0" destOrd="0" presId="urn:microsoft.com/office/officeart/2005/8/layout/orgChart1"/>
    <dgm:cxn modelId="{051135C2-CD45-40B2-A792-CE1EDD00D2BD}" type="presOf" srcId="{1379E034-998C-4B74-8C38-259284CDA72D}" destId="{100965AC-F283-453C-AF49-569DC7062EDD}" srcOrd="1" destOrd="0" presId="urn:microsoft.com/office/officeart/2005/8/layout/orgChart1"/>
    <dgm:cxn modelId="{B73B8FC6-D87A-47EC-A352-1D73ABBE3F22}" type="presOf" srcId="{1CB4EE73-32DB-4356-9A42-EB8002B148BE}" destId="{79345A4F-FA3F-41A9-8D8C-3C88A0D42289}" srcOrd="0" destOrd="0" presId="urn:microsoft.com/office/officeart/2005/8/layout/orgChart1"/>
    <dgm:cxn modelId="{BA3BA8C7-5445-4924-B5CF-4CB5C381A872}" srcId="{FCA31731-BDDB-4DAF-A88A-F58A8CFD4269}" destId="{0B9475D1-9B05-4CE4-A953-EECD7B9F60F5}" srcOrd="2" destOrd="0" parTransId="{62725E6D-5472-4F64-98BE-473BDCC89654}" sibTransId="{E7FE5740-B1BA-4666-B4CC-873C8F93307E}"/>
    <dgm:cxn modelId="{90329BC8-25C4-487C-B01C-D0C4743F278E}" type="presOf" srcId="{715E8753-4E74-4716-BB26-ABF678F7F6A7}" destId="{DAAECF1B-8234-40DF-9FE2-8C7E6DCBDAD8}" srcOrd="0" destOrd="0" presId="urn:microsoft.com/office/officeart/2005/8/layout/orgChart1"/>
    <dgm:cxn modelId="{2E7270CC-7694-4177-86D0-CEFDA815740E}" srcId="{3E5D75B8-BC2E-4E9D-BB39-B0FF4BE8512D}" destId="{432E501A-80A7-4D86-9003-86E7B8BD65B0}" srcOrd="4" destOrd="0" parTransId="{F50E02A6-4417-43CB-A73E-D44FCF3ECC05}" sibTransId="{4DB0E9F0-3B5F-4F9C-9CC5-ADB04AB3CC13}"/>
    <dgm:cxn modelId="{ACA4EBCC-A259-4622-BE3C-2C3A09EE477B}" type="presOf" srcId="{0B9475D1-9B05-4CE4-A953-EECD7B9F60F5}" destId="{7A298555-4040-4E02-A6A2-9E7A0DBDAE0F}" srcOrd="0" destOrd="0" presId="urn:microsoft.com/office/officeart/2005/8/layout/orgChart1"/>
    <dgm:cxn modelId="{607240CD-E490-420D-BCFC-A951E1674046}" type="presOf" srcId="{1AFF5A71-235F-4334-8B38-0938016058EC}" destId="{A1753B4C-B229-476C-A8BE-C663D682BD3D}" srcOrd="0" destOrd="0" presId="urn:microsoft.com/office/officeart/2005/8/layout/orgChart1"/>
    <dgm:cxn modelId="{97499DCD-3465-424D-B58F-D1340F934B5C}" srcId="{3E5D75B8-BC2E-4E9D-BB39-B0FF4BE8512D}" destId="{7D06454A-66EE-40C7-9B22-80814BF1F547}" srcOrd="3" destOrd="0" parTransId="{6C7B5463-7BD9-43AE-B769-859192427A13}" sibTransId="{D92F0FF1-7DE4-4C41-BE00-3533B19A3B3A}"/>
    <dgm:cxn modelId="{C095CCCD-6264-4BFB-B486-4EF6D2DBC29F}" type="presOf" srcId="{25F4C379-993D-4ADA-80EE-07A3262D9111}" destId="{B3B33DF2-0AD3-4754-B229-DF1EE34DBDE3}" srcOrd="0" destOrd="0" presId="urn:microsoft.com/office/officeart/2005/8/layout/orgChart1"/>
    <dgm:cxn modelId="{E6F976CF-25B2-4AB7-9942-50D4382F33C8}" type="presOf" srcId="{FCA31731-BDDB-4DAF-A88A-F58A8CFD4269}" destId="{0AF0DE3E-54DD-4BF5-9DBB-43158EACB016}" srcOrd="0" destOrd="0" presId="urn:microsoft.com/office/officeart/2005/8/layout/orgChart1"/>
    <dgm:cxn modelId="{B482D6D1-5492-4DB7-8DE5-7761FC27A1BE}" type="presOf" srcId="{29214813-A685-4812-978B-1C09C225EDC3}" destId="{C001729C-033F-43C5-869F-7A27EFF11CB6}" srcOrd="1" destOrd="0" presId="urn:microsoft.com/office/officeart/2005/8/layout/orgChart1"/>
    <dgm:cxn modelId="{F66E4BDE-D34B-4C7D-B345-F0D83CADC06F}" type="presOf" srcId="{6C7B5463-7BD9-43AE-B769-859192427A13}" destId="{3CAD7DC1-1373-4370-88A9-8C6A6303402A}" srcOrd="0" destOrd="0" presId="urn:microsoft.com/office/officeart/2005/8/layout/orgChart1"/>
    <dgm:cxn modelId="{77FFE8E5-8088-4EC4-87CD-23B5087A5879}" type="presOf" srcId="{F9887AAF-38C2-4335-B354-DB0138E3484A}" destId="{8550AE94-949D-4776-AA85-2F67EA765135}" srcOrd="1" destOrd="0" presId="urn:microsoft.com/office/officeart/2005/8/layout/orgChart1"/>
    <dgm:cxn modelId="{695D0DE6-1167-43B1-8AF1-3D24F97AF995}" type="presOf" srcId="{29214813-A685-4812-978B-1C09C225EDC3}" destId="{ACBC061D-8BB9-453D-9729-D185C7D19E36}" srcOrd="0" destOrd="0" presId="urn:microsoft.com/office/officeart/2005/8/layout/orgChart1"/>
    <dgm:cxn modelId="{18D4FAEB-0902-480E-8236-58E50C00526D}" type="presOf" srcId="{884FFF6C-4529-460B-9D5D-D13BBB8FE0B7}" destId="{DEAD1D29-88C8-488C-A3D9-A9D7B8F1C5B0}" srcOrd="0" destOrd="0" presId="urn:microsoft.com/office/officeart/2005/8/layout/orgChart1"/>
    <dgm:cxn modelId="{24C777F3-24B6-467E-9BAB-4357B1549BD9}" type="presOf" srcId="{7D06454A-66EE-40C7-9B22-80814BF1F547}" destId="{F5DFA776-5AF7-423C-A299-03E9AECC0A3E}" srcOrd="1" destOrd="0" presId="urn:microsoft.com/office/officeart/2005/8/layout/orgChart1"/>
    <dgm:cxn modelId="{270C0FF5-B7BC-4C46-BD81-F61B70A2DAAA}" type="presOf" srcId="{E4052B17-66AA-4917-A435-023C035FA41A}" destId="{42590D45-972A-48CF-8586-2625F87D75B4}" srcOrd="0" destOrd="0" presId="urn:microsoft.com/office/officeart/2005/8/layout/orgChart1"/>
    <dgm:cxn modelId="{99AF74A0-6FB6-4DD4-9DF8-816ED75E014E}" type="presParOf" srcId="{44841356-CCF9-40A4-A474-CA3D084E0CAB}" destId="{202A9EF8-ECD0-4FD5-8D2B-4892810FB346}" srcOrd="0" destOrd="0" presId="urn:microsoft.com/office/officeart/2005/8/layout/orgChart1"/>
    <dgm:cxn modelId="{5AC8BFFD-52BA-4E9C-B0E6-3AE475D96284}" type="presParOf" srcId="{202A9EF8-ECD0-4FD5-8D2B-4892810FB346}" destId="{374C399D-5315-4F52-A97A-C52AA3C5E8E0}" srcOrd="0" destOrd="0" presId="urn:microsoft.com/office/officeart/2005/8/layout/orgChart1"/>
    <dgm:cxn modelId="{8928F697-1E7B-452F-9A1F-D05B11C2DF0B}" type="presParOf" srcId="{374C399D-5315-4F52-A97A-C52AA3C5E8E0}" destId="{0AF0DE3E-54DD-4BF5-9DBB-43158EACB016}" srcOrd="0" destOrd="0" presId="urn:microsoft.com/office/officeart/2005/8/layout/orgChart1"/>
    <dgm:cxn modelId="{B85ADC45-0DBE-4D9C-822B-3915E02F94B1}" type="presParOf" srcId="{374C399D-5315-4F52-A97A-C52AA3C5E8E0}" destId="{0D00BB7B-D9F1-4D7C-B4DD-A6CC477D4848}" srcOrd="1" destOrd="0" presId="urn:microsoft.com/office/officeart/2005/8/layout/orgChart1"/>
    <dgm:cxn modelId="{4495BCE3-7366-4BA1-AB71-EBE9573184B8}" type="presParOf" srcId="{202A9EF8-ECD0-4FD5-8D2B-4892810FB346}" destId="{A9276393-96DF-48B3-8B1C-9E6170BA32C0}" srcOrd="1" destOrd="0" presId="urn:microsoft.com/office/officeart/2005/8/layout/orgChart1"/>
    <dgm:cxn modelId="{914C684C-A05C-4FBF-9D4C-2DF1BDD96BB7}" type="presParOf" srcId="{A9276393-96DF-48B3-8B1C-9E6170BA32C0}" destId="{229E5933-F26B-460E-A75C-6675C6621A84}" srcOrd="0" destOrd="0" presId="urn:microsoft.com/office/officeart/2005/8/layout/orgChart1"/>
    <dgm:cxn modelId="{798AC9F6-46F6-4544-BD4A-B9E14BE69960}" type="presParOf" srcId="{A9276393-96DF-48B3-8B1C-9E6170BA32C0}" destId="{4F472F1A-190A-4454-99CD-E58BF7822500}" srcOrd="1" destOrd="0" presId="urn:microsoft.com/office/officeart/2005/8/layout/orgChart1"/>
    <dgm:cxn modelId="{B280820D-776D-4E9E-B5D7-D3AAD31D196C}" type="presParOf" srcId="{4F472F1A-190A-4454-99CD-E58BF7822500}" destId="{8F958895-CD90-46D8-BD52-E4A5DEBF846D}" srcOrd="0" destOrd="0" presId="urn:microsoft.com/office/officeart/2005/8/layout/orgChart1"/>
    <dgm:cxn modelId="{63AAE178-0A5E-495C-A7D1-151910CCD9CD}" type="presParOf" srcId="{8F958895-CD90-46D8-BD52-E4A5DEBF846D}" destId="{5C431DFE-418C-4E65-B8FA-329611A23464}" srcOrd="0" destOrd="0" presId="urn:microsoft.com/office/officeart/2005/8/layout/orgChart1"/>
    <dgm:cxn modelId="{0FD51B25-AE05-4E74-94C4-033BD14699AD}" type="presParOf" srcId="{8F958895-CD90-46D8-BD52-E4A5DEBF846D}" destId="{23B2AEF1-A030-4C47-84D7-C699C60DEA9A}" srcOrd="1" destOrd="0" presId="urn:microsoft.com/office/officeart/2005/8/layout/orgChart1"/>
    <dgm:cxn modelId="{4A392558-7FAC-4911-A233-C03A9E8C1AC9}" type="presParOf" srcId="{4F472F1A-190A-4454-99CD-E58BF7822500}" destId="{DFAB54F7-F3F2-492E-96FA-95710BA93C88}" srcOrd="1" destOrd="0" presId="urn:microsoft.com/office/officeart/2005/8/layout/orgChart1"/>
    <dgm:cxn modelId="{368659BE-150E-4B4D-9629-1581BA3401C3}" type="presParOf" srcId="{DFAB54F7-F3F2-492E-96FA-95710BA93C88}" destId="{8C8BF753-A952-4DAE-9066-5AC58A7A1E0E}" srcOrd="0" destOrd="0" presId="urn:microsoft.com/office/officeart/2005/8/layout/orgChart1"/>
    <dgm:cxn modelId="{C54451E5-537E-44F1-8FA1-5A3FB7E9826C}" type="presParOf" srcId="{DFAB54F7-F3F2-492E-96FA-95710BA93C88}" destId="{FC6232A4-1E4A-4940-8575-5976EA6A61B0}" srcOrd="1" destOrd="0" presId="urn:microsoft.com/office/officeart/2005/8/layout/orgChart1"/>
    <dgm:cxn modelId="{58E2E136-3520-4798-A26A-04ED2C37AB8D}" type="presParOf" srcId="{FC6232A4-1E4A-4940-8575-5976EA6A61B0}" destId="{27E48CF1-AF2A-45C5-A347-A8F6A4C84A3F}" srcOrd="0" destOrd="0" presId="urn:microsoft.com/office/officeart/2005/8/layout/orgChart1"/>
    <dgm:cxn modelId="{A764A451-D2B2-4498-B33A-A76893E3BB73}" type="presParOf" srcId="{27E48CF1-AF2A-45C5-A347-A8F6A4C84A3F}" destId="{9EFCE22C-AD4D-4BCA-B0C7-A7ED36CB7ACB}" srcOrd="0" destOrd="0" presId="urn:microsoft.com/office/officeart/2005/8/layout/orgChart1"/>
    <dgm:cxn modelId="{C585D0AB-5C58-4824-BCD6-0D6916928812}" type="presParOf" srcId="{27E48CF1-AF2A-45C5-A347-A8F6A4C84A3F}" destId="{100965AC-F283-453C-AF49-569DC7062EDD}" srcOrd="1" destOrd="0" presId="urn:microsoft.com/office/officeart/2005/8/layout/orgChart1"/>
    <dgm:cxn modelId="{B8BD3C6C-6D9F-4435-AD58-124982E489DD}" type="presParOf" srcId="{FC6232A4-1E4A-4940-8575-5976EA6A61B0}" destId="{A943955A-CA05-4312-A949-DF50D837814F}" srcOrd="1" destOrd="0" presId="urn:microsoft.com/office/officeart/2005/8/layout/orgChart1"/>
    <dgm:cxn modelId="{53083004-08EC-4F55-8779-F990B4E5317F}" type="presParOf" srcId="{FC6232A4-1E4A-4940-8575-5976EA6A61B0}" destId="{FB0B8810-24D1-4BA6-9BB0-58776181A0EC}" srcOrd="2" destOrd="0" presId="urn:microsoft.com/office/officeart/2005/8/layout/orgChart1"/>
    <dgm:cxn modelId="{B823744C-5C11-444C-BA26-F184F8CCD31E}" type="presParOf" srcId="{DFAB54F7-F3F2-492E-96FA-95710BA93C88}" destId="{42590D45-972A-48CF-8586-2625F87D75B4}" srcOrd="2" destOrd="0" presId="urn:microsoft.com/office/officeart/2005/8/layout/orgChart1"/>
    <dgm:cxn modelId="{66BE8EBB-7D86-4691-AED8-37EC88FA64B1}" type="presParOf" srcId="{DFAB54F7-F3F2-492E-96FA-95710BA93C88}" destId="{B89F9826-0CC1-432C-AC6C-4BAE7D301E1B}" srcOrd="3" destOrd="0" presId="urn:microsoft.com/office/officeart/2005/8/layout/orgChart1"/>
    <dgm:cxn modelId="{642865B7-4856-4B19-974A-5732F8AA7218}" type="presParOf" srcId="{B89F9826-0CC1-432C-AC6C-4BAE7D301E1B}" destId="{406DD453-5C21-49A4-9D69-7C7A37B15330}" srcOrd="0" destOrd="0" presId="urn:microsoft.com/office/officeart/2005/8/layout/orgChart1"/>
    <dgm:cxn modelId="{39EF8439-2286-45C2-84EA-50B02E87EC2E}" type="presParOf" srcId="{406DD453-5C21-49A4-9D69-7C7A37B15330}" destId="{79345A4F-FA3F-41A9-8D8C-3C88A0D42289}" srcOrd="0" destOrd="0" presId="urn:microsoft.com/office/officeart/2005/8/layout/orgChart1"/>
    <dgm:cxn modelId="{870A608C-3514-4941-84EE-C1854B65A245}" type="presParOf" srcId="{406DD453-5C21-49A4-9D69-7C7A37B15330}" destId="{74B84C4D-1652-4D6E-B3C3-65EBC932460C}" srcOrd="1" destOrd="0" presId="urn:microsoft.com/office/officeart/2005/8/layout/orgChart1"/>
    <dgm:cxn modelId="{386468BF-8821-47E6-81A8-B571CF734D31}" type="presParOf" srcId="{B89F9826-0CC1-432C-AC6C-4BAE7D301E1B}" destId="{9E600FE0-57E0-49E8-93F8-C36A8EA02636}" srcOrd="1" destOrd="0" presId="urn:microsoft.com/office/officeart/2005/8/layout/orgChart1"/>
    <dgm:cxn modelId="{B553C095-18BC-4951-A1D1-D8189F76C949}" type="presParOf" srcId="{B89F9826-0CC1-432C-AC6C-4BAE7D301E1B}" destId="{423F2C65-BAD7-4195-9E04-3C07C83148D9}" srcOrd="2" destOrd="0" presId="urn:microsoft.com/office/officeart/2005/8/layout/orgChart1"/>
    <dgm:cxn modelId="{581FB55A-7C92-44C0-AE9C-D39AE9B55BC8}" type="presParOf" srcId="{DFAB54F7-F3F2-492E-96FA-95710BA93C88}" destId="{C9FEF9D0-2367-4B59-BE65-493E58B1E2A2}" srcOrd="4" destOrd="0" presId="urn:microsoft.com/office/officeart/2005/8/layout/orgChart1"/>
    <dgm:cxn modelId="{7D2FA934-8037-4E55-A6F0-FADFF0AF4C3B}" type="presParOf" srcId="{DFAB54F7-F3F2-492E-96FA-95710BA93C88}" destId="{7E07CF97-097F-4F16-A183-3B90EEF6CD19}" srcOrd="5" destOrd="0" presId="urn:microsoft.com/office/officeart/2005/8/layout/orgChart1"/>
    <dgm:cxn modelId="{78E4295B-A3E5-4AD5-AA2C-E43BF2C69E97}" type="presParOf" srcId="{7E07CF97-097F-4F16-A183-3B90EEF6CD19}" destId="{3732E1DB-07C9-49AB-AE61-FB9BA7A5410C}" srcOrd="0" destOrd="0" presId="urn:microsoft.com/office/officeart/2005/8/layout/orgChart1"/>
    <dgm:cxn modelId="{48F8D0A9-CA63-4A49-A6C6-FAF38574B841}" type="presParOf" srcId="{3732E1DB-07C9-49AB-AE61-FB9BA7A5410C}" destId="{A1753B4C-B229-476C-A8BE-C663D682BD3D}" srcOrd="0" destOrd="0" presId="urn:microsoft.com/office/officeart/2005/8/layout/orgChart1"/>
    <dgm:cxn modelId="{F6B40D87-AD2E-4DA1-90D2-E3D828A586C2}" type="presParOf" srcId="{3732E1DB-07C9-49AB-AE61-FB9BA7A5410C}" destId="{DC05C310-1D9A-4E8E-A84B-1274853A8071}" srcOrd="1" destOrd="0" presId="urn:microsoft.com/office/officeart/2005/8/layout/orgChart1"/>
    <dgm:cxn modelId="{DFD284BA-D545-4283-989C-A439033B6681}" type="presParOf" srcId="{7E07CF97-097F-4F16-A183-3B90EEF6CD19}" destId="{27634344-B077-4578-840D-61C953E075B9}" srcOrd="1" destOrd="0" presId="urn:microsoft.com/office/officeart/2005/8/layout/orgChart1"/>
    <dgm:cxn modelId="{9BD932E8-E285-4D8D-80B1-A3A53C46ADE0}" type="presParOf" srcId="{7E07CF97-097F-4F16-A183-3B90EEF6CD19}" destId="{FE140808-844D-417A-848A-42C4E7D6CE34}" srcOrd="2" destOrd="0" presId="urn:microsoft.com/office/officeart/2005/8/layout/orgChart1"/>
    <dgm:cxn modelId="{82B4B7CC-A4FF-4540-B571-F5849B61D760}" type="presParOf" srcId="{DFAB54F7-F3F2-492E-96FA-95710BA93C88}" destId="{3CAD7DC1-1373-4370-88A9-8C6A6303402A}" srcOrd="6" destOrd="0" presId="urn:microsoft.com/office/officeart/2005/8/layout/orgChart1"/>
    <dgm:cxn modelId="{2FF958A9-8B87-4F51-B999-5C772A7E4517}" type="presParOf" srcId="{DFAB54F7-F3F2-492E-96FA-95710BA93C88}" destId="{B5FB9D9C-B73E-423C-A59B-E68E648C2516}" srcOrd="7" destOrd="0" presId="urn:microsoft.com/office/officeart/2005/8/layout/orgChart1"/>
    <dgm:cxn modelId="{8E015700-E2B2-495C-B5B5-B08AF6BFDD9E}" type="presParOf" srcId="{B5FB9D9C-B73E-423C-A59B-E68E648C2516}" destId="{1B96726E-3534-430C-A9E9-34C86046FC36}" srcOrd="0" destOrd="0" presId="urn:microsoft.com/office/officeart/2005/8/layout/orgChart1"/>
    <dgm:cxn modelId="{DA3C25DB-5C4F-4FDE-BB66-43CDDAB212A2}" type="presParOf" srcId="{1B96726E-3534-430C-A9E9-34C86046FC36}" destId="{B15DB37B-9213-41E5-8F6A-B8E9BE31892D}" srcOrd="0" destOrd="0" presId="urn:microsoft.com/office/officeart/2005/8/layout/orgChart1"/>
    <dgm:cxn modelId="{A466250B-A3D2-4F05-B1F8-0B3C882A6D64}" type="presParOf" srcId="{1B96726E-3534-430C-A9E9-34C86046FC36}" destId="{F5DFA776-5AF7-423C-A299-03E9AECC0A3E}" srcOrd="1" destOrd="0" presId="urn:microsoft.com/office/officeart/2005/8/layout/orgChart1"/>
    <dgm:cxn modelId="{84972F90-B756-41BD-81C8-0F8FC09D6395}" type="presParOf" srcId="{B5FB9D9C-B73E-423C-A59B-E68E648C2516}" destId="{02D52AEC-48C7-49CD-B16F-5DBB8484C711}" srcOrd="1" destOrd="0" presId="urn:microsoft.com/office/officeart/2005/8/layout/orgChart1"/>
    <dgm:cxn modelId="{6C27D39F-5BF1-4C71-90F3-2A908CEC1089}" type="presParOf" srcId="{B5FB9D9C-B73E-423C-A59B-E68E648C2516}" destId="{59C31F21-9ACF-4DB4-AE42-49C2B37E574E}" srcOrd="2" destOrd="0" presId="urn:microsoft.com/office/officeart/2005/8/layout/orgChart1"/>
    <dgm:cxn modelId="{D5A2E749-1F6A-41AD-8A60-3BE996315A88}" type="presParOf" srcId="{DFAB54F7-F3F2-492E-96FA-95710BA93C88}" destId="{4DBB72A9-904B-4C9D-8B98-90B299D35369}" srcOrd="8" destOrd="0" presId="urn:microsoft.com/office/officeart/2005/8/layout/orgChart1"/>
    <dgm:cxn modelId="{284D4A4E-2956-4A35-979C-EF9F40758902}" type="presParOf" srcId="{DFAB54F7-F3F2-492E-96FA-95710BA93C88}" destId="{9F97871F-F63E-4519-92D0-94A87A0DA240}" srcOrd="9" destOrd="0" presId="urn:microsoft.com/office/officeart/2005/8/layout/orgChart1"/>
    <dgm:cxn modelId="{3E6188A7-A442-4E86-8F9A-6F02CBC5A6E7}" type="presParOf" srcId="{9F97871F-F63E-4519-92D0-94A87A0DA240}" destId="{B3724B34-C519-47BB-B66E-C3B1BC25D738}" srcOrd="0" destOrd="0" presId="urn:microsoft.com/office/officeart/2005/8/layout/orgChart1"/>
    <dgm:cxn modelId="{04AF7149-F014-4E5E-B564-1E9182E8D660}" type="presParOf" srcId="{B3724B34-C519-47BB-B66E-C3B1BC25D738}" destId="{08B1B355-FA3E-4174-AB50-BC1C33C2227F}" srcOrd="0" destOrd="0" presId="urn:microsoft.com/office/officeart/2005/8/layout/orgChart1"/>
    <dgm:cxn modelId="{18624B44-AE25-48BC-A3A2-CEE16A8C1E56}" type="presParOf" srcId="{B3724B34-C519-47BB-B66E-C3B1BC25D738}" destId="{C957B9A9-4FD9-4E3E-BAB9-76FB926C0C0E}" srcOrd="1" destOrd="0" presId="urn:microsoft.com/office/officeart/2005/8/layout/orgChart1"/>
    <dgm:cxn modelId="{868692BF-7CEF-4DAA-A685-06F523267D7A}" type="presParOf" srcId="{9F97871F-F63E-4519-92D0-94A87A0DA240}" destId="{AEC78908-8478-4A7B-8D2B-4FB719697077}" srcOrd="1" destOrd="0" presId="urn:microsoft.com/office/officeart/2005/8/layout/orgChart1"/>
    <dgm:cxn modelId="{67E7A48C-224B-4140-A826-55ED4E1E7786}" type="presParOf" srcId="{9F97871F-F63E-4519-92D0-94A87A0DA240}" destId="{F4DF17FB-D33A-4050-BCA1-4C8E2A3369AB}" srcOrd="2" destOrd="0" presId="urn:microsoft.com/office/officeart/2005/8/layout/orgChart1"/>
    <dgm:cxn modelId="{16789CBC-0692-4EEE-8ED9-C54F2B57D433}" type="presParOf" srcId="{4F472F1A-190A-4454-99CD-E58BF7822500}" destId="{032DAC95-E447-4566-ABDE-302277C9898B}" srcOrd="2" destOrd="0" presId="urn:microsoft.com/office/officeart/2005/8/layout/orgChart1"/>
    <dgm:cxn modelId="{1CEC6471-C5BF-455C-9F32-45CBE020F287}" type="presParOf" srcId="{A9276393-96DF-48B3-8B1C-9E6170BA32C0}" destId="{21E945C8-467A-4971-9B67-9DBD5B6AE11A}" srcOrd="2" destOrd="0" presId="urn:microsoft.com/office/officeart/2005/8/layout/orgChart1"/>
    <dgm:cxn modelId="{8B89F878-9DD0-4C39-AECD-41B2275184D5}" type="presParOf" srcId="{A9276393-96DF-48B3-8B1C-9E6170BA32C0}" destId="{E1759590-6ACE-402F-ADE4-7681692B2A72}" srcOrd="3" destOrd="0" presId="urn:microsoft.com/office/officeart/2005/8/layout/orgChart1"/>
    <dgm:cxn modelId="{EDC536B9-4CE7-4D0C-A56A-8E45C3CB7437}" type="presParOf" srcId="{E1759590-6ACE-402F-ADE4-7681692B2A72}" destId="{276486E5-1322-4FE6-8376-6473A70F84A3}" srcOrd="0" destOrd="0" presId="urn:microsoft.com/office/officeart/2005/8/layout/orgChart1"/>
    <dgm:cxn modelId="{F9E59343-E7A1-482B-A907-3291B0FEE5B1}" type="presParOf" srcId="{276486E5-1322-4FE6-8376-6473A70F84A3}" destId="{174A85AB-2961-4F30-9877-4AEEAB528A49}" srcOrd="0" destOrd="0" presId="urn:microsoft.com/office/officeart/2005/8/layout/orgChart1"/>
    <dgm:cxn modelId="{FFF25402-1551-4444-91DD-6C8ADDAA318E}" type="presParOf" srcId="{276486E5-1322-4FE6-8376-6473A70F84A3}" destId="{8550AE94-949D-4776-AA85-2F67EA765135}" srcOrd="1" destOrd="0" presId="urn:microsoft.com/office/officeart/2005/8/layout/orgChart1"/>
    <dgm:cxn modelId="{DB38D00A-621C-4CDB-8E65-D08B5F90A9C5}" type="presParOf" srcId="{E1759590-6ACE-402F-ADE4-7681692B2A72}" destId="{8F2356FE-A286-4096-9D62-61E2D92E255D}" srcOrd="1" destOrd="0" presId="urn:microsoft.com/office/officeart/2005/8/layout/orgChart1"/>
    <dgm:cxn modelId="{3D81E58D-F7F0-48DD-8541-57A26F4D340B}" type="presParOf" srcId="{8F2356FE-A286-4096-9D62-61E2D92E255D}" destId="{DAAECF1B-8234-40DF-9FE2-8C7E6DCBDAD8}" srcOrd="0" destOrd="0" presId="urn:microsoft.com/office/officeart/2005/8/layout/orgChart1"/>
    <dgm:cxn modelId="{C91D64E1-026F-4C87-BC73-0F153DB6F9CF}" type="presParOf" srcId="{8F2356FE-A286-4096-9D62-61E2D92E255D}" destId="{ABDC1727-D225-4B20-9753-E3E8425A6231}" srcOrd="1" destOrd="0" presId="urn:microsoft.com/office/officeart/2005/8/layout/orgChart1"/>
    <dgm:cxn modelId="{80697FC3-4DF0-470D-8810-CD7E21072195}" type="presParOf" srcId="{ABDC1727-D225-4B20-9753-E3E8425A6231}" destId="{8472045D-5A05-45E3-BF1B-C423EBF7B876}" srcOrd="0" destOrd="0" presId="urn:microsoft.com/office/officeart/2005/8/layout/orgChart1"/>
    <dgm:cxn modelId="{04279517-58E8-44B5-8A0C-AB3FCA7444D2}" type="presParOf" srcId="{8472045D-5A05-45E3-BF1B-C423EBF7B876}" destId="{DEAD1D29-88C8-488C-A3D9-A9D7B8F1C5B0}" srcOrd="0" destOrd="0" presId="urn:microsoft.com/office/officeart/2005/8/layout/orgChart1"/>
    <dgm:cxn modelId="{0AA18343-20B8-40B2-B43A-9E52F9731A38}" type="presParOf" srcId="{8472045D-5A05-45E3-BF1B-C423EBF7B876}" destId="{FD67B67D-1A84-489D-BAF2-19DA3011CBAB}" srcOrd="1" destOrd="0" presId="urn:microsoft.com/office/officeart/2005/8/layout/orgChart1"/>
    <dgm:cxn modelId="{589AD2FC-3671-4C52-B865-392686A4C397}" type="presParOf" srcId="{ABDC1727-D225-4B20-9753-E3E8425A6231}" destId="{92A81F3F-E0A9-4865-A750-35DEBB613FE2}" srcOrd="1" destOrd="0" presId="urn:microsoft.com/office/officeart/2005/8/layout/orgChart1"/>
    <dgm:cxn modelId="{80AA8375-E3DD-4E9C-B36E-E1404080F6A6}" type="presParOf" srcId="{ABDC1727-D225-4B20-9753-E3E8425A6231}" destId="{E6A78D07-088A-450D-9541-F7A494B0D1DC}" srcOrd="2" destOrd="0" presId="urn:microsoft.com/office/officeart/2005/8/layout/orgChart1"/>
    <dgm:cxn modelId="{80E9B959-57D3-45DD-95E1-359DD368999F}" type="presParOf" srcId="{8F2356FE-A286-4096-9D62-61E2D92E255D}" destId="{266C6909-04FD-4B68-87DF-8E1A6328DAA7}" srcOrd="2" destOrd="0" presId="urn:microsoft.com/office/officeart/2005/8/layout/orgChart1"/>
    <dgm:cxn modelId="{2E004105-717D-4122-B651-FED6A43605EE}" type="presParOf" srcId="{8F2356FE-A286-4096-9D62-61E2D92E255D}" destId="{CF54F931-967C-4F3C-98A3-C22DC0FEA176}" srcOrd="3" destOrd="0" presId="urn:microsoft.com/office/officeart/2005/8/layout/orgChart1"/>
    <dgm:cxn modelId="{49D82E75-6933-4A8B-A949-E76C0BF5D7FF}" type="presParOf" srcId="{CF54F931-967C-4F3C-98A3-C22DC0FEA176}" destId="{A936DF75-4CF6-4B3E-8A2C-3CCB958AEB2C}" srcOrd="0" destOrd="0" presId="urn:microsoft.com/office/officeart/2005/8/layout/orgChart1"/>
    <dgm:cxn modelId="{B546AFE5-0F8E-49D2-BECB-195561DE2AAA}" type="presParOf" srcId="{A936DF75-4CF6-4B3E-8A2C-3CCB958AEB2C}" destId="{ACBC061D-8BB9-453D-9729-D185C7D19E36}" srcOrd="0" destOrd="0" presId="urn:microsoft.com/office/officeart/2005/8/layout/orgChart1"/>
    <dgm:cxn modelId="{0A115F8E-2E3D-4022-852E-BE77762E1BE3}" type="presParOf" srcId="{A936DF75-4CF6-4B3E-8A2C-3CCB958AEB2C}" destId="{C001729C-033F-43C5-869F-7A27EFF11CB6}" srcOrd="1" destOrd="0" presId="urn:microsoft.com/office/officeart/2005/8/layout/orgChart1"/>
    <dgm:cxn modelId="{B08450F6-D847-4654-ADD0-CB98615E81E3}" type="presParOf" srcId="{CF54F931-967C-4F3C-98A3-C22DC0FEA176}" destId="{5FC24428-2F0C-4F65-9275-7A2A37D6473B}" srcOrd="1" destOrd="0" presId="urn:microsoft.com/office/officeart/2005/8/layout/orgChart1"/>
    <dgm:cxn modelId="{C1537388-0AEF-4BD5-A98C-F0C039F39EDA}" type="presParOf" srcId="{CF54F931-967C-4F3C-98A3-C22DC0FEA176}" destId="{BBF8E39A-C57F-4ACB-B0B5-58B4A66E3439}" srcOrd="2" destOrd="0" presId="urn:microsoft.com/office/officeart/2005/8/layout/orgChart1"/>
    <dgm:cxn modelId="{6C630271-FD27-47AC-AF4C-649BED93B398}" type="presParOf" srcId="{E1759590-6ACE-402F-ADE4-7681692B2A72}" destId="{1CA7CEF3-3A0A-4EDD-A780-1D6E5D048099}" srcOrd="2" destOrd="0" presId="urn:microsoft.com/office/officeart/2005/8/layout/orgChart1"/>
    <dgm:cxn modelId="{E10A4D0C-1216-4B0D-9000-28D7327D0EBB}" type="presParOf" srcId="{A9276393-96DF-48B3-8B1C-9E6170BA32C0}" destId="{A53F9838-CE90-4AA7-AF35-F52419A5DE7C}" srcOrd="4" destOrd="0" presId="urn:microsoft.com/office/officeart/2005/8/layout/orgChart1"/>
    <dgm:cxn modelId="{992C62BF-45F4-4D15-B798-A4EC5CBC3618}" type="presParOf" srcId="{A9276393-96DF-48B3-8B1C-9E6170BA32C0}" destId="{78D3962A-1293-437F-BCDF-26929D9A8A6D}" srcOrd="5" destOrd="0" presId="urn:microsoft.com/office/officeart/2005/8/layout/orgChart1"/>
    <dgm:cxn modelId="{11FA2EA9-6304-4D7B-B570-85C56A9775A4}" type="presParOf" srcId="{78D3962A-1293-437F-BCDF-26929D9A8A6D}" destId="{36623A14-D945-426B-9780-ED8E79F95B2C}" srcOrd="0" destOrd="0" presId="urn:microsoft.com/office/officeart/2005/8/layout/orgChart1"/>
    <dgm:cxn modelId="{04528EF9-86C6-4E85-8524-5295FC3B53CA}" type="presParOf" srcId="{36623A14-D945-426B-9780-ED8E79F95B2C}" destId="{7A298555-4040-4E02-A6A2-9E7A0DBDAE0F}" srcOrd="0" destOrd="0" presId="urn:microsoft.com/office/officeart/2005/8/layout/orgChart1"/>
    <dgm:cxn modelId="{1133E880-AD0C-48D4-805A-FDBE6E42EA05}" type="presParOf" srcId="{36623A14-D945-426B-9780-ED8E79F95B2C}" destId="{7F9BAA26-2EB0-4041-B50C-3E2B797251AE}" srcOrd="1" destOrd="0" presId="urn:microsoft.com/office/officeart/2005/8/layout/orgChart1"/>
    <dgm:cxn modelId="{ABD0E886-D035-4DE1-9707-B52EC6D252DE}" type="presParOf" srcId="{78D3962A-1293-437F-BCDF-26929D9A8A6D}" destId="{D1811A3E-D9C4-48B9-8951-504C3E8C9891}" srcOrd="1" destOrd="0" presId="urn:microsoft.com/office/officeart/2005/8/layout/orgChart1"/>
    <dgm:cxn modelId="{497BDE6A-0292-4BD7-AD1B-EA9FAB92DA3D}" type="presParOf" srcId="{D1811A3E-D9C4-48B9-8951-504C3E8C9891}" destId="{55DBDF9C-81CE-464B-96F3-E4C64CEAA6CD}" srcOrd="0" destOrd="0" presId="urn:microsoft.com/office/officeart/2005/8/layout/orgChart1"/>
    <dgm:cxn modelId="{CDF39640-B9C3-4938-83FD-3C7BB76A0C8F}" type="presParOf" srcId="{D1811A3E-D9C4-48B9-8951-504C3E8C9891}" destId="{DB4D136F-94D3-4B48-91D1-0F73F9278B93}" srcOrd="1" destOrd="0" presId="urn:microsoft.com/office/officeart/2005/8/layout/orgChart1"/>
    <dgm:cxn modelId="{5A88AC4E-A606-4780-BA1C-28E5182F3C33}" type="presParOf" srcId="{DB4D136F-94D3-4B48-91D1-0F73F9278B93}" destId="{ACD19445-4EEB-4CB0-813B-80E1DC306BA9}" srcOrd="0" destOrd="0" presId="urn:microsoft.com/office/officeart/2005/8/layout/orgChart1"/>
    <dgm:cxn modelId="{914C2706-687E-451C-8B70-560F499D3CF9}" type="presParOf" srcId="{ACD19445-4EEB-4CB0-813B-80E1DC306BA9}" destId="{2EB16BC3-6E58-4E1C-8A26-5EAEB08DA729}" srcOrd="0" destOrd="0" presId="urn:microsoft.com/office/officeart/2005/8/layout/orgChart1"/>
    <dgm:cxn modelId="{05DF3B87-878C-4379-B9B9-55773FD818B9}" type="presParOf" srcId="{ACD19445-4EEB-4CB0-813B-80E1DC306BA9}" destId="{0C56EC1F-2ECE-453A-8522-FC3375019989}" srcOrd="1" destOrd="0" presId="urn:microsoft.com/office/officeart/2005/8/layout/orgChart1"/>
    <dgm:cxn modelId="{6A455FA8-A3ED-4B53-A9F7-97D203EAC3CA}" type="presParOf" srcId="{DB4D136F-94D3-4B48-91D1-0F73F9278B93}" destId="{D0936803-63FD-4B6C-B4DB-9DE81E802690}" srcOrd="1" destOrd="0" presId="urn:microsoft.com/office/officeart/2005/8/layout/orgChart1"/>
    <dgm:cxn modelId="{3F813B83-7976-4AC2-9C03-74A25D1FF14D}" type="presParOf" srcId="{DB4D136F-94D3-4B48-91D1-0F73F9278B93}" destId="{B1DD804F-08EC-40CA-8231-C38F0D83A7E3}" srcOrd="2" destOrd="0" presId="urn:microsoft.com/office/officeart/2005/8/layout/orgChart1"/>
    <dgm:cxn modelId="{4EAE0E57-8414-4423-B08D-FA2C40852814}" type="presParOf" srcId="{D1811A3E-D9C4-48B9-8951-504C3E8C9891}" destId="{B3B33DF2-0AD3-4754-B229-DF1EE34DBDE3}" srcOrd="2" destOrd="0" presId="urn:microsoft.com/office/officeart/2005/8/layout/orgChart1"/>
    <dgm:cxn modelId="{3E0D34E0-AA48-4188-AD39-7736C9C3B09F}" type="presParOf" srcId="{D1811A3E-D9C4-48B9-8951-504C3E8C9891}" destId="{CA65F316-E79B-4EE7-AA4E-7F2B022CF607}" srcOrd="3" destOrd="0" presId="urn:microsoft.com/office/officeart/2005/8/layout/orgChart1"/>
    <dgm:cxn modelId="{D6740CA3-DB5E-47DD-A7AF-42450FDE3CC1}" type="presParOf" srcId="{CA65F316-E79B-4EE7-AA4E-7F2B022CF607}" destId="{C3220600-F7BC-47C5-9FF1-0ECE80A29DE3}" srcOrd="0" destOrd="0" presId="urn:microsoft.com/office/officeart/2005/8/layout/orgChart1"/>
    <dgm:cxn modelId="{DF09899C-BF77-4AB0-8D2A-26C74CB111B5}" type="presParOf" srcId="{C3220600-F7BC-47C5-9FF1-0ECE80A29DE3}" destId="{F1DE65A8-9A0F-4DC0-8566-364710A3C2A8}" srcOrd="0" destOrd="0" presId="urn:microsoft.com/office/officeart/2005/8/layout/orgChart1"/>
    <dgm:cxn modelId="{28772AAF-1AF2-4C5D-9E59-CE4C2B8507F9}" type="presParOf" srcId="{C3220600-F7BC-47C5-9FF1-0ECE80A29DE3}" destId="{A44FAB36-62A5-4EA8-85FC-A06FA40EA8B7}" srcOrd="1" destOrd="0" presId="urn:microsoft.com/office/officeart/2005/8/layout/orgChart1"/>
    <dgm:cxn modelId="{7BEA573A-9F59-4743-BAB3-9EFDAF30EC67}" type="presParOf" srcId="{CA65F316-E79B-4EE7-AA4E-7F2B022CF607}" destId="{9562993A-8C40-406E-BBAD-3CC68AC91231}" srcOrd="1" destOrd="0" presId="urn:microsoft.com/office/officeart/2005/8/layout/orgChart1"/>
    <dgm:cxn modelId="{F52FCCBD-27E6-49BE-85E9-96CD4C65BC91}" type="presParOf" srcId="{CA65F316-E79B-4EE7-AA4E-7F2B022CF607}" destId="{1C7BCD99-25DD-495C-833B-9498A2AD4B2A}" srcOrd="2" destOrd="0" presId="urn:microsoft.com/office/officeart/2005/8/layout/orgChart1"/>
    <dgm:cxn modelId="{042EB152-08E7-4756-A697-84777DA303C9}" type="presParOf" srcId="{D1811A3E-D9C4-48B9-8951-504C3E8C9891}" destId="{386E867A-AEAF-439A-8BD4-3FF3A35C5C8A}" srcOrd="4" destOrd="0" presId="urn:microsoft.com/office/officeart/2005/8/layout/orgChart1"/>
    <dgm:cxn modelId="{9B13CFCC-4292-448A-A91D-6FE2C6F52C9F}" type="presParOf" srcId="{D1811A3E-D9C4-48B9-8951-504C3E8C9891}" destId="{0A1535BE-A419-4B36-944E-22BCE224393F}" srcOrd="5" destOrd="0" presId="urn:microsoft.com/office/officeart/2005/8/layout/orgChart1"/>
    <dgm:cxn modelId="{C5F0B1A7-5B7D-4D3C-B2D8-AC1FD130BE69}" type="presParOf" srcId="{0A1535BE-A419-4B36-944E-22BCE224393F}" destId="{326BD8A6-B894-4967-A287-0597EEF569FB}" srcOrd="0" destOrd="0" presId="urn:microsoft.com/office/officeart/2005/8/layout/orgChart1"/>
    <dgm:cxn modelId="{E6627988-CF31-41FA-AF12-3CA649B8A562}" type="presParOf" srcId="{326BD8A6-B894-4967-A287-0597EEF569FB}" destId="{6B22DF44-C317-44DA-8D43-53762B4288ED}" srcOrd="0" destOrd="0" presId="urn:microsoft.com/office/officeart/2005/8/layout/orgChart1"/>
    <dgm:cxn modelId="{2E6EE047-7BB6-4769-9A2E-2F289BA420FE}" type="presParOf" srcId="{326BD8A6-B894-4967-A287-0597EEF569FB}" destId="{E1F59EE8-D23D-4807-AA85-AFF438DB6895}" srcOrd="1" destOrd="0" presId="urn:microsoft.com/office/officeart/2005/8/layout/orgChart1"/>
    <dgm:cxn modelId="{79B33439-1B8D-462C-90A9-D5CCA735417D}" type="presParOf" srcId="{0A1535BE-A419-4B36-944E-22BCE224393F}" destId="{EE31DE4B-376A-4143-9B68-548EB512E8D8}" srcOrd="1" destOrd="0" presId="urn:microsoft.com/office/officeart/2005/8/layout/orgChart1"/>
    <dgm:cxn modelId="{093C6AC5-FA8C-492F-8351-F39D3E4F64E6}" type="presParOf" srcId="{0A1535BE-A419-4B36-944E-22BCE224393F}" destId="{38E0C12C-AA05-4317-B2ED-FE8F5136A161}" srcOrd="2" destOrd="0" presId="urn:microsoft.com/office/officeart/2005/8/layout/orgChart1"/>
    <dgm:cxn modelId="{A30C34EB-CD6E-4D61-BE58-51669EA98ACD}" type="presParOf" srcId="{78D3962A-1293-437F-BCDF-26929D9A8A6D}" destId="{C1EADE91-8A33-4AF5-8ABF-D4C0566F9D93}" srcOrd="2" destOrd="0" presId="urn:microsoft.com/office/officeart/2005/8/layout/orgChart1"/>
    <dgm:cxn modelId="{D0FE8137-FA23-4603-B00A-4B88EA21F654}" type="presParOf" srcId="{202A9EF8-ECD0-4FD5-8D2B-4892810FB346}" destId="{1E46F576-6BD1-4304-AFE8-C1865A14B68B}" srcOrd="2" destOrd="0" presId="urn:microsoft.com/office/officeart/2005/8/layout/orgChart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86E867A-AEAF-439A-8BD4-3FF3A35C5C8A}">
      <dsp:nvSpPr>
        <dsp:cNvPr id="0" name=""/>
        <dsp:cNvSpPr/>
      </dsp:nvSpPr>
      <dsp:spPr>
        <a:xfrm>
          <a:off x="5762138" y="1940075"/>
          <a:ext cx="278652" cy="2181847"/>
        </a:xfrm>
        <a:custGeom>
          <a:avLst/>
          <a:gdLst/>
          <a:ahLst/>
          <a:cxnLst/>
          <a:rect l="0" t="0" r="0" b="0"/>
          <a:pathLst>
            <a:path>
              <a:moveTo>
                <a:pt x="0" y="0"/>
              </a:moveTo>
              <a:lnTo>
                <a:pt x="0" y="2181847"/>
              </a:lnTo>
              <a:lnTo>
                <a:pt x="278652" y="2181847"/>
              </a:lnTo>
            </a:path>
          </a:pathLst>
        </a:custGeom>
        <a:noFill/>
        <a:ln w="12700" cap="flat" cmpd="sng" algn="ctr">
          <a:solidFill>
            <a:schemeClr val="accent1">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B3B33DF2-0AD3-4754-B229-DF1EE34DBDE3}">
      <dsp:nvSpPr>
        <dsp:cNvPr id="0" name=""/>
        <dsp:cNvSpPr/>
      </dsp:nvSpPr>
      <dsp:spPr>
        <a:xfrm>
          <a:off x="5762138" y="1940075"/>
          <a:ext cx="240562" cy="1313796"/>
        </a:xfrm>
        <a:custGeom>
          <a:avLst/>
          <a:gdLst/>
          <a:ahLst/>
          <a:cxnLst/>
          <a:rect l="0" t="0" r="0" b="0"/>
          <a:pathLst>
            <a:path>
              <a:moveTo>
                <a:pt x="0" y="0"/>
              </a:moveTo>
              <a:lnTo>
                <a:pt x="0" y="1313796"/>
              </a:lnTo>
              <a:lnTo>
                <a:pt x="240562" y="1313796"/>
              </a:lnTo>
            </a:path>
          </a:pathLst>
        </a:custGeom>
        <a:noFill/>
        <a:ln w="12700" cap="flat" cmpd="sng" algn="ctr">
          <a:solidFill>
            <a:schemeClr val="accent1">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55DBDF9C-81CE-464B-96F3-E4C64CEAA6CD}">
      <dsp:nvSpPr>
        <dsp:cNvPr id="0" name=""/>
        <dsp:cNvSpPr/>
      </dsp:nvSpPr>
      <dsp:spPr>
        <a:xfrm>
          <a:off x="5762138" y="1940075"/>
          <a:ext cx="246820" cy="478948"/>
        </a:xfrm>
        <a:custGeom>
          <a:avLst/>
          <a:gdLst/>
          <a:ahLst/>
          <a:cxnLst/>
          <a:rect l="0" t="0" r="0" b="0"/>
          <a:pathLst>
            <a:path>
              <a:moveTo>
                <a:pt x="0" y="0"/>
              </a:moveTo>
              <a:lnTo>
                <a:pt x="0" y="478948"/>
              </a:lnTo>
              <a:lnTo>
                <a:pt x="246820" y="478948"/>
              </a:lnTo>
            </a:path>
          </a:pathLst>
        </a:custGeom>
        <a:noFill/>
        <a:ln w="12700" cap="flat" cmpd="sng" algn="ctr">
          <a:solidFill>
            <a:schemeClr val="accent1">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A53F9838-CE90-4AA7-AF35-F52419A5DE7C}">
      <dsp:nvSpPr>
        <dsp:cNvPr id="0" name=""/>
        <dsp:cNvSpPr/>
      </dsp:nvSpPr>
      <dsp:spPr>
        <a:xfrm>
          <a:off x="4409617" y="805215"/>
          <a:ext cx="2772686" cy="119792"/>
        </a:xfrm>
        <a:custGeom>
          <a:avLst/>
          <a:gdLst/>
          <a:ahLst/>
          <a:cxnLst/>
          <a:rect l="0" t="0" r="0" b="0"/>
          <a:pathLst>
            <a:path>
              <a:moveTo>
                <a:pt x="0" y="0"/>
              </a:moveTo>
              <a:lnTo>
                <a:pt x="0" y="53488"/>
              </a:lnTo>
              <a:lnTo>
                <a:pt x="2772686" y="53488"/>
              </a:lnTo>
              <a:lnTo>
                <a:pt x="2772686" y="119792"/>
              </a:lnTo>
            </a:path>
          </a:pathLst>
        </a:custGeom>
        <a:noFill/>
        <a:ln w="12700" cap="flat" cmpd="sng" algn="ctr">
          <a:solidFill>
            <a:schemeClr val="accent6">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266C6909-04FD-4B68-87DF-8E1A6328DAA7}">
      <dsp:nvSpPr>
        <dsp:cNvPr id="0" name=""/>
        <dsp:cNvSpPr/>
      </dsp:nvSpPr>
      <dsp:spPr>
        <a:xfrm>
          <a:off x="3127533" y="1677777"/>
          <a:ext cx="247757" cy="1457107"/>
        </a:xfrm>
        <a:custGeom>
          <a:avLst/>
          <a:gdLst/>
          <a:ahLst/>
          <a:cxnLst/>
          <a:rect l="0" t="0" r="0" b="0"/>
          <a:pathLst>
            <a:path>
              <a:moveTo>
                <a:pt x="0" y="0"/>
              </a:moveTo>
              <a:lnTo>
                <a:pt x="0" y="1457107"/>
              </a:lnTo>
              <a:lnTo>
                <a:pt x="247757" y="1457107"/>
              </a:lnTo>
            </a:path>
          </a:pathLst>
        </a:custGeom>
        <a:noFill/>
        <a:ln w="12700" cap="flat" cmpd="sng" algn="ctr">
          <a:solidFill>
            <a:schemeClr val="accent1">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DAAECF1B-8234-40DF-9FE2-8C7E6DCBDAD8}">
      <dsp:nvSpPr>
        <dsp:cNvPr id="0" name=""/>
        <dsp:cNvSpPr/>
      </dsp:nvSpPr>
      <dsp:spPr>
        <a:xfrm>
          <a:off x="3127533" y="1677777"/>
          <a:ext cx="147954" cy="472129"/>
        </a:xfrm>
        <a:custGeom>
          <a:avLst/>
          <a:gdLst/>
          <a:ahLst/>
          <a:cxnLst/>
          <a:rect l="0" t="0" r="0" b="0"/>
          <a:pathLst>
            <a:path>
              <a:moveTo>
                <a:pt x="0" y="0"/>
              </a:moveTo>
              <a:lnTo>
                <a:pt x="0" y="472129"/>
              </a:lnTo>
              <a:lnTo>
                <a:pt x="147954" y="472129"/>
              </a:lnTo>
            </a:path>
          </a:pathLst>
        </a:custGeom>
        <a:noFill/>
        <a:ln w="12700" cap="flat" cmpd="sng" algn="ctr">
          <a:solidFill>
            <a:schemeClr val="accent1">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21E945C8-467A-4971-9B67-9DBD5B6AE11A}">
      <dsp:nvSpPr>
        <dsp:cNvPr id="0" name=""/>
        <dsp:cNvSpPr/>
      </dsp:nvSpPr>
      <dsp:spPr>
        <a:xfrm>
          <a:off x="3864753" y="805215"/>
          <a:ext cx="544863" cy="119792"/>
        </a:xfrm>
        <a:custGeom>
          <a:avLst/>
          <a:gdLst/>
          <a:ahLst/>
          <a:cxnLst/>
          <a:rect l="0" t="0" r="0" b="0"/>
          <a:pathLst>
            <a:path>
              <a:moveTo>
                <a:pt x="544863" y="0"/>
              </a:moveTo>
              <a:lnTo>
                <a:pt x="544863" y="53488"/>
              </a:lnTo>
              <a:lnTo>
                <a:pt x="0" y="53488"/>
              </a:lnTo>
              <a:lnTo>
                <a:pt x="0" y="119792"/>
              </a:lnTo>
            </a:path>
          </a:pathLst>
        </a:custGeom>
        <a:noFill/>
        <a:ln w="12700" cap="flat" cmpd="sng" algn="ctr">
          <a:solidFill>
            <a:schemeClr val="accent6">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4DBB72A9-904B-4C9D-8B98-90B299D35369}">
      <dsp:nvSpPr>
        <dsp:cNvPr id="0" name=""/>
        <dsp:cNvSpPr/>
      </dsp:nvSpPr>
      <dsp:spPr>
        <a:xfrm>
          <a:off x="218531" y="1794604"/>
          <a:ext cx="321932" cy="3275543"/>
        </a:xfrm>
        <a:custGeom>
          <a:avLst/>
          <a:gdLst/>
          <a:ahLst/>
          <a:cxnLst/>
          <a:rect l="0" t="0" r="0" b="0"/>
          <a:pathLst>
            <a:path>
              <a:moveTo>
                <a:pt x="0" y="0"/>
              </a:moveTo>
              <a:lnTo>
                <a:pt x="0" y="3275543"/>
              </a:lnTo>
              <a:lnTo>
                <a:pt x="321932" y="3275543"/>
              </a:lnTo>
            </a:path>
          </a:pathLst>
        </a:custGeom>
        <a:noFill/>
        <a:ln w="12700" cap="flat" cmpd="sng" algn="ctr">
          <a:solidFill>
            <a:schemeClr val="accent1">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3CAD7DC1-1373-4370-88A9-8C6A6303402A}">
      <dsp:nvSpPr>
        <dsp:cNvPr id="0" name=""/>
        <dsp:cNvSpPr/>
      </dsp:nvSpPr>
      <dsp:spPr>
        <a:xfrm>
          <a:off x="218531" y="1794604"/>
          <a:ext cx="321932" cy="2626358"/>
        </a:xfrm>
        <a:custGeom>
          <a:avLst/>
          <a:gdLst/>
          <a:ahLst/>
          <a:cxnLst/>
          <a:rect l="0" t="0" r="0" b="0"/>
          <a:pathLst>
            <a:path>
              <a:moveTo>
                <a:pt x="0" y="0"/>
              </a:moveTo>
              <a:lnTo>
                <a:pt x="0" y="2626358"/>
              </a:lnTo>
              <a:lnTo>
                <a:pt x="321932" y="2626358"/>
              </a:lnTo>
            </a:path>
          </a:pathLst>
        </a:custGeom>
        <a:noFill/>
        <a:ln w="12700" cap="flat" cmpd="sng" algn="ctr">
          <a:solidFill>
            <a:schemeClr val="accent1">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C9FEF9D0-2367-4B59-BE65-493E58B1E2A2}">
      <dsp:nvSpPr>
        <dsp:cNvPr id="0" name=""/>
        <dsp:cNvSpPr/>
      </dsp:nvSpPr>
      <dsp:spPr>
        <a:xfrm>
          <a:off x="218531" y="1794604"/>
          <a:ext cx="321932" cy="1879352"/>
        </a:xfrm>
        <a:custGeom>
          <a:avLst/>
          <a:gdLst/>
          <a:ahLst/>
          <a:cxnLst/>
          <a:rect l="0" t="0" r="0" b="0"/>
          <a:pathLst>
            <a:path>
              <a:moveTo>
                <a:pt x="0" y="0"/>
              </a:moveTo>
              <a:lnTo>
                <a:pt x="0" y="1879352"/>
              </a:lnTo>
              <a:lnTo>
                <a:pt x="321932" y="1879352"/>
              </a:lnTo>
            </a:path>
          </a:pathLst>
        </a:custGeom>
        <a:noFill/>
        <a:ln w="12700" cap="flat" cmpd="sng" algn="ctr">
          <a:solidFill>
            <a:schemeClr val="accent1">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42590D45-972A-48CF-8586-2625F87D75B4}">
      <dsp:nvSpPr>
        <dsp:cNvPr id="0" name=""/>
        <dsp:cNvSpPr/>
      </dsp:nvSpPr>
      <dsp:spPr>
        <a:xfrm>
          <a:off x="218531" y="1794604"/>
          <a:ext cx="321932" cy="1131448"/>
        </a:xfrm>
        <a:custGeom>
          <a:avLst/>
          <a:gdLst/>
          <a:ahLst/>
          <a:cxnLst/>
          <a:rect l="0" t="0" r="0" b="0"/>
          <a:pathLst>
            <a:path>
              <a:moveTo>
                <a:pt x="0" y="0"/>
              </a:moveTo>
              <a:lnTo>
                <a:pt x="0" y="1131448"/>
              </a:lnTo>
              <a:lnTo>
                <a:pt x="321932" y="1131448"/>
              </a:lnTo>
            </a:path>
          </a:pathLst>
        </a:custGeom>
        <a:noFill/>
        <a:ln w="12700" cap="flat" cmpd="sng" algn="ctr">
          <a:solidFill>
            <a:schemeClr val="accent1">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8C8BF753-A952-4DAE-9066-5AC58A7A1E0E}">
      <dsp:nvSpPr>
        <dsp:cNvPr id="0" name=""/>
        <dsp:cNvSpPr/>
      </dsp:nvSpPr>
      <dsp:spPr>
        <a:xfrm>
          <a:off x="218531" y="1794604"/>
          <a:ext cx="321932" cy="428163"/>
        </a:xfrm>
        <a:custGeom>
          <a:avLst/>
          <a:gdLst/>
          <a:ahLst/>
          <a:cxnLst/>
          <a:rect l="0" t="0" r="0" b="0"/>
          <a:pathLst>
            <a:path>
              <a:moveTo>
                <a:pt x="0" y="0"/>
              </a:moveTo>
              <a:lnTo>
                <a:pt x="0" y="428163"/>
              </a:lnTo>
              <a:lnTo>
                <a:pt x="321932" y="428163"/>
              </a:lnTo>
            </a:path>
          </a:pathLst>
        </a:custGeom>
        <a:noFill/>
        <a:ln w="12700" cap="flat" cmpd="sng" algn="ctr">
          <a:solidFill>
            <a:schemeClr val="accent1">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229E5933-F26B-460E-A75C-6675C6621A84}">
      <dsp:nvSpPr>
        <dsp:cNvPr id="0" name=""/>
        <dsp:cNvSpPr/>
      </dsp:nvSpPr>
      <dsp:spPr>
        <a:xfrm>
          <a:off x="1077018" y="805215"/>
          <a:ext cx="3332598" cy="119792"/>
        </a:xfrm>
        <a:custGeom>
          <a:avLst/>
          <a:gdLst/>
          <a:ahLst/>
          <a:cxnLst/>
          <a:rect l="0" t="0" r="0" b="0"/>
          <a:pathLst>
            <a:path>
              <a:moveTo>
                <a:pt x="3332598" y="0"/>
              </a:moveTo>
              <a:lnTo>
                <a:pt x="3332598" y="53488"/>
              </a:lnTo>
              <a:lnTo>
                <a:pt x="0" y="53488"/>
              </a:lnTo>
              <a:lnTo>
                <a:pt x="0" y="119792"/>
              </a:lnTo>
            </a:path>
          </a:pathLst>
        </a:custGeom>
        <a:noFill/>
        <a:ln w="12700" cap="flat" cmpd="sng" algn="ctr">
          <a:solidFill>
            <a:schemeClr val="accent6">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0AF0DE3E-54DD-4BF5-9DBB-43158EACB016}">
      <dsp:nvSpPr>
        <dsp:cNvPr id="0" name=""/>
        <dsp:cNvSpPr/>
      </dsp:nvSpPr>
      <dsp:spPr>
        <a:xfrm>
          <a:off x="3427275" y="14346"/>
          <a:ext cx="1964683" cy="790868"/>
        </a:xfrm>
        <a:prstGeom prst="rect">
          <a:avLst/>
        </a:prstGeom>
        <a:gradFill rotWithShape="0">
          <a:gsLst>
            <a:gs pos="0">
              <a:schemeClr val="accent4">
                <a:hueOff val="0"/>
                <a:satOff val="0"/>
                <a:lumOff val="0"/>
                <a:alphaOff val="0"/>
                <a:lumMod val="110000"/>
                <a:satMod val="105000"/>
                <a:tint val="67000"/>
              </a:schemeClr>
            </a:gs>
            <a:gs pos="50000">
              <a:schemeClr val="accent4">
                <a:hueOff val="0"/>
                <a:satOff val="0"/>
                <a:lumOff val="0"/>
                <a:alphaOff val="0"/>
                <a:lumMod val="105000"/>
                <a:satMod val="103000"/>
                <a:tint val="73000"/>
              </a:schemeClr>
            </a:gs>
            <a:gs pos="100000">
              <a:schemeClr val="accent4">
                <a:hueOff val="0"/>
                <a:satOff val="0"/>
                <a:lumOff val="0"/>
                <a:alphaOff val="0"/>
                <a:lumMod val="105000"/>
                <a:satMod val="109000"/>
                <a:tint val="81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10160" tIns="10160" rIns="10160" bIns="10160" numCol="1" spcCol="1270" anchor="ctr" anchorCtr="0">
          <a:noAutofit/>
        </a:bodyPr>
        <a:lstStyle/>
        <a:p>
          <a:pPr marL="0" lvl="0" indent="0" algn="ctr" defTabSz="711200">
            <a:lnSpc>
              <a:spcPct val="90000"/>
            </a:lnSpc>
            <a:spcBef>
              <a:spcPct val="0"/>
            </a:spcBef>
            <a:spcAft>
              <a:spcPct val="35000"/>
            </a:spcAft>
            <a:buNone/>
          </a:pPr>
          <a:r>
            <a:rPr lang="en-US" sz="1600" kern="1200" dirty="0">
              <a:latin typeface="Times New Roman" panose="02020603050405020304" pitchFamily="18" charset="0"/>
              <a:cs typeface="Times New Roman" panose="02020603050405020304" pitchFamily="18" charset="0"/>
            </a:rPr>
            <a:t>Web Mining</a:t>
          </a:r>
        </a:p>
      </dsp:txBody>
      <dsp:txXfrm>
        <a:off x="3427275" y="14346"/>
        <a:ext cx="1964683" cy="790868"/>
      </dsp:txXfrm>
    </dsp:sp>
    <dsp:sp modelId="{5C431DFE-418C-4E65-B8FA-329611A23464}">
      <dsp:nvSpPr>
        <dsp:cNvPr id="0" name=""/>
        <dsp:cNvSpPr/>
      </dsp:nvSpPr>
      <dsp:spPr>
        <a:xfrm>
          <a:off x="3909" y="925007"/>
          <a:ext cx="2146217" cy="869596"/>
        </a:xfrm>
        <a:prstGeom prst="rect">
          <a:avLst/>
        </a:prstGeom>
        <a:gradFill rotWithShape="0">
          <a:gsLst>
            <a:gs pos="0">
              <a:schemeClr val="accent6">
                <a:hueOff val="0"/>
                <a:satOff val="0"/>
                <a:lumOff val="0"/>
                <a:alphaOff val="0"/>
                <a:lumMod val="110000"/>
                <a:satMod val="105000"/>
                <a:tint val="67000"/>
              </a:schemeClr>
            </a:gs>
            <a:gs pos="50000">
              <a:schemeClr val="accent6">
                <a:hueOff val="0"/>
                <a:satOff val="0"/>
                <a:lumOff val="0"/>
                <a:alphaOff val="0"/>
                <a:lumMod val="105000"/>
                <a:satMod val="103000"/>
                <a:tint val="73000"/>
              </a:schemeClr>
            </a:gs>
            <a:gs pos="100000">
              <a:schemeClr val="accent6">
                <a:hueOff val="0"/>
                <a:satOff val="0"/>
                <a:lumOff val="0"/>
                <a:alphaOff val="0"/>
                <a:lumMod val="105000"/>
                <a:satMod val="109000"/>
                <a:tint val="81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10160" tIns="10160" rIns="10160" bIns="10160" numCol="1" spcCol="1270" anchor="ctr" anchorCtr="0">
          <a:noAutofit/>
        </a:bodyPr>
        <a:lstStyle/>
        <a:p>
          <a:pPr marL="0" lvl="0" indent="0" algn="ctr" defTabSz="711200">
            <a:lnSpc>
              <a:spcPct val="90000"/>
            </a:lnSpc>
            <a:spcBef>
              <a:spcPct val="0"/>
            </a:spcBef>
            <a:spcAft>
              <a:spcPct val="35000"/>
            </a:spcAft>
            <a:buNone/>
          </a:pPr>
          <a:r>
            <a:rPr lang="en-US" sz="1600" kern="1200" dirty="0">
              <a:latin typeface="Times New Roman" panose="02020603050405020304" pitchFamily="18" charset="0"/>
              <a:cs typeface="Times New Roman" panose="02020603050405020304" pitchFamily="18" charset="0"/>
            </a:rPr>
            <a:t>Web Content Mining</a:t>
          </a:r>
        </a:p>
      </dsp:txBody>
      <dsp:txXfrm>
        <a:off x="3909" y="925007"/>
        <a:ext cx="2146217" cy="869596"/>
      </dsp:txXfrm>
    </dsp:sp>
    <dsp:sp modelId="{9EFCE22C-AD4D-4BCA-B0C7-A7ED36CB7ACB}">
      <dsp:nvSpPr>
        <dsp:cNvPr id="0" name=""/>
        <dsp:cNvSpPr/>
      </dsp:nvSpPr>
      <dsp:spPr>
        <a:xfrm>
          <a:off x="540464" y="1927212"/>
          <a:ext cx="1267312" cy="591111"/>
        </a:xfrm>
        <a:prstGeom prst="rect">
          <a:avLst/>
        </a:prstGeom>
        <a:solidFill>
          <a:srgbClr val="FF5969"/>
        </a:soli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10160" tIns="10160" rIns="10160" bIns="10160" numCol="1" spcCol="1270" anchor="ctr" anchorCtr="0">
          <a:noAutofit/>
        </a:bodyPr>
        <a:lstStyle/>
        <a:p>
          <a:pPr marL="0" lvl="0" indent="0" algn="ctr" defTabSz="711200">
            <a:lnSpc>
              <a:spcPct val="90000"/>
            </a:lnSpc>
            <a:spcBef>
              <a:spcPct val="0"/>
            </a:spcBef>
            <a:spcAft>
              <a:spcPct val="35000"/>
            </a:spcAft>
            <a:buNone/>
          </a:pPr>
          <a:r>
            <a:rPr lang="en-US" sz="1600" kern="1200" dirty="0">
              <a:latin typeface="Times New Roman" panose="02020603050405020304" pitchFamily="18" charset="0"/>
              <a:cs typeface="Times New Roman" panose="02020603050405020304" pitchFamily="18" charset="0"/>
            </a:rPr>
            <a:t>Text</a:t>
          </a:r>
        </a:p>
      </dsp:txBody>
      <dsp:txXfrm>
        <a:off x="540464" y="1927212"/>
        <a:ext cx="1267312" cy="591111"/>
      </dsp:txXfrm>
    </dsp:sp>
    <dsp:sp modelId="{79345A4F-FA3F-41A9-8D8C-3C88A0D42289}">
      <dsp:nvSpPr>
        <dsp:cNvPr id="0" name=""/>
        <dsp:cNvSpPr/>
      </dsp:nvSpPr>
      <dsp:spPr>
        <a:xfrm>
          <a:off x="540464" y="2651389"/>
          <a:ext cx="1485136" cy="549327"/>
        </a:xfrm>
        <a:prstGeom prst="rect">
          <a:avLst/>
        </a:prstGeom>
        <a:solidFill>
          <a:srgbClr val="FF5969"/>
        </a:soli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10160" tIns="10160" rIns="10160" bIns="10160" numCol="1" spcCol="1270" anchor="ctr" anchorCtr="0">
          <a:noAutofit/>
        </a:bodyPr>
        <a:lstStyle/>
        <a:p>
          <a:pPr marL="0" lvl="0" indent="0" algn="ctr" defTabSz="711200">
            <a:lnSpc>
              <a:spcPct val="90000"/>
            </a:lnSpc>
            <a:spcBef>
              <a:spcPct val="0"/>
            </a:spcBef>
            <a:spcAft>
              <a:spcPct val="35000"/>
            </a:spcAft>
            <a:buNone/>
          </a:pPr>
          <a:r>
            <a:rPr lang="en-US" sz="1600" kern="1200" dirty="0">
              <a:latin typeface="Times New Roman" panose="02020603050405020304" pitchFamily="18" charset="0"/>
              <a:cs typeface="Times New Roman" panose="02020603050405020304" pitchFamily="18" charset="0"/>
            </a:rPr>
            <a:t>Image</a:t>
          </a:r>
        </a:p>
      </dsp:txBody>
      <dsp:txXfrm>
        <a:off x="540464" y="2651389"/>
        <a:ext cx="1485136" cy="549327"/>
      </dsp:txXfrm>
    </dsp:sp>
    <dsp:sp modelId="{A1753B4C-B229-476C-A8BE-C663D682BD3D}">
      <dsp:nvSpPr>
        <dsp:cNvPr id="0" name=""/>
        <dsp:cNvSpPr/>
      </dsp:nvSpPr>
      <dsp:spPr>
        <a:xfrm>
          <a:off x="540464" y="3332866"/>
          <a:ext cx="1361419" cy="682181"/>
        </a:xfrm>
        <a:prstGeom prst="rect">
          <a:avLst/>
        </a:prstGeom>
        <a:solidFill>
          <a:srgbClr val="FF5969"/>
        </a:soli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10160" tIns="10160" rIns="10160" bIns="10160" numCol="1" spcCol="1270" anchor="ctr" anchorCtr="0">
          <a:noAutofit/>
        </a:bodyPr>
        <a:lstStyle/>
        <a:p>
          <a:pPr marL="0" lvl="0" indent="0" algn="ctr" defTabSz="711200">
            <a:lnSpc>
              <a:spcPct val="90000"/>
            </a:lnSpc>
            <a:spcBef>
              <a:spcPct val="0"/>
            </a:spcBef>
            <a:spcAft>
              <a:spcPct val="35000"/>
            </a:spcAft>
            <a:buNone/>
          </a:pPr>
          <a:r>
            <a:rPr lang="en-US" sz="1600" kern="1200" dirty="0">
              <a:latin typeface="Times New Roman" panose="02020603050405020304" pitchFamily="18" charset="0"/>
              <a:cs typeface="Times New Roman" panose="02020603050405020304" pitchFamily="18" charset="0"/>
            </a:rPr>
            <a:t>Audio</a:t>
          </a:r>
        </a:p>
      </dsp:txBody>
      <dsp:txXfrm>
        <a:off x="540464" y="3332866"/>
        <a:ext cx="1361419" cy="682181"/>
      </dsp:txXfrm>
    </dsp:sp>
    <dsp:sp modelId="{B15DB37B-9213-41E5-8F6A-B8E9BE31892D}">
      <dsp:nvSpPr>
        <dsp:cNvPr id="0" name=""/>
        <dsp:cNvSpPr/>
      </dsp:nvSpPr>
      <dsp:spPr>
        <a:xfrm>
          <a:off x="540464" y="4147655"/>
          <a:ext cx="1562787" cy="546615"/>
        </a:xfrm>
        <a:prstGeom prst="rect">
          <a:avLst/>
        </a:prstGeom>
        <a:solidFill>
          <a:srgbClr val="FF5969"/>
        </a:soli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10160" tIns="10160" rIns="10160" bIns="10160" numCol="1" spcCol="1270" anchor="ctr" anchorCtr="0">
          <a:noAutofit/>
        </a:bodyPr>
        <a:lstStyle/>
        <a:p>
          <a:pPr marL="0" lvl="0" indent="0" algn="ctr" defTabSz="711200">
            <a:lnSpc>
              <a:spcPct val="90000"/>
            </a:lnSpc>
            <a:spcBef>
              <a:spcPct val="0"/>
            </a:spcBef>
            <a:spcAft>
              <a:spcPct val="35000"/>
            </a:spcAft>
            <a:buNone/>
          </a:pPr>
          <a:r>
            <a:rPr lang="en-US" sz="1600" kern="1200" dirty="0">
              <a:latin typeface="Times New Roman" panose="02020603050405020304" pitchFamily="18" charset="0"/>
              <a:cs typeface="Times New Roman" panose="02020603050405020304" pitchFamily="18" charset="0"/>
            </a:rPr>
            <a:t>Video</a:t>
          </a:r>
        </a:p>
      </dsp:txBody>
      <dsp:txXfrm>
        <a:off x="540464" y="4147655"/>
        <a:ext cx="1562787" cy="546615"/>
      </dsp:txXfrm>
    </dsp:sp>
    <dsp:sp modelId="{08B1B355-FA3E-4174-AB50-BC1C33C2227F}">
      <dsp:nvSpPr>
        <dsp:cNvPr id="0" name=""/>
        <dsp:cNvSpPr/>
      </dsp:nvSpPr>
      <dsp:spPr>
        <a:xfrm>
          <a:off x="540464" y="4826878"/>
          <a:ext cx="1973145" cy="486540"/>
        </a:xfrm>
        <a:prstGeom prst="rect">
          <a:avLst/>
        </a:prstGeom>
        <a:solidFill>
          <a:srgbClr val="FF5969"/>
        </a:soli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10160" tIns="10160" rIns="10160" bIns="10160" numCol="1" spcCol="1270" anchor="ctr" anchorCtr="0">
          <a:noAutofit/>
        </a:bodyPr>
        <a:lstStyle/>
        <a:p>
          <a:pPr marL="0" lvl="0" indent="0" algn="ctr" defTabSz="711200">
            <a:lnSpc>
              <a:spcPct val="90000"/>
            </a:lnSpc>
            <a:spcBef>
              <a:spcPct val="0"/>
            </a:spcBef>
            <a:spcAft>
              <a:spcPct val="35000"/>
            </a:spcAft>
            <a:buNone/>
          </a:pPr>
          <a:r>
            <a:rPr lang="en-US" sz="1600" kern="1200" dirty="0">
              <a:latin typeface="Times New Roman" panose="02020603050405020304" pitchFamily="18" charset="0"/>
              <a:cs typeface="Times New Roman" panose="02020603050405020304" pitchFamily="18" charset="0"/>
            </a:rPr>
            <a:t>List/Tab/Record</a:t>
          </a:r>
        </a:p>
      </dsp:txBody>
      <dsp:txXfrm>
        <a:off x="540464" y="4826878"/>
        <a:ext cx="1973145" cy="486540"/>
      </dsp:txXfrm>
    </dsp:sp>
    <dsp:sp modelId="{174A85AB-2961-4F30-9877-4AEEAB528A49}">
      <dsp:nvSpPr>
        <dsp:cNvPr id="0" name=""/>
        <dsp:cNvSpPr/>
      </dsp:nvSpPr>
      <dsp:spPr>
        <a:xfrm>
          <a:off x="2943228" y="925007"/>
          <a:ext cx="1843050" cy="752769"/>
        </a:xfrm>
        <a:prstGeom prst="rect">
          <a:avLst/>
        </a:prstGeom>
        <a:solidFill>
          <a:schemeClr val="accent4">
            <a:lumMod val="75000"/>
          </a:schemeClr>
        </a:soli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10160" tIns="10160" rIns="10160" bIns="10160" numCol="1" spcCol="1270" anchor="ctr" anchorCtr="0">
          <a:noAutofit/>
        </a:bodyPr>
        <a:lstStyle/>
        <a:p>
          <a:pPr marL="0" lvl="0" indent="0" algn="ctr" defTabSz="711200">
            <a:lnSpc>
              <a:spcPct val="90000"/>
            </a:lnSpc>
            <a:spcBef>
              <a:spcPct val="0"/>
            </a:spcBef>
            <a:spcAft>
              <a:spcPct val="35000"/>
            </a:spcAft>
            <a:buNone/>
          </a:pPr>
          <a:r>
            <a:rPr lang="en-US" sz="1600" kern="1200" dirty="0">
              <a:latin typeface="Times New Roman" panose="02020603050405020304" pitchFamily="18" charset="0"/>
              <a:cs typeface="Times New Roman" panose="02020603050405020304" pitchFamily="18" charset="0"/>
            </a:rPr>
            <a:t>Web Structure Mining</a:t>
          </a:r>
        </a:p>
      </dsp:txBody>
      <dsp:txXfrm>
        <a:off x="2943228" y="925007"/>
        <a:ext cx="1843050" cy="752769"/>
      </dsp:txXfrm>
    </dsp:sp>
    <dsp:sp modelId="{DEAD1D29-88C8-488C-A3D9-A9D7B8F1C5B0}">
      <dsp:nvSpPr>
        <dsp:cNvPr id="0" name=""/>
        <dsp:cNvSpPr/>
      </dsp:nvSpPr>
      <dsp:spPr>
        <a:xfrm>
          <a:off x="3275488" y="1888238"/>
          <a:ext cx="2235083" cy="523336"/>
        </a:xfrm>
        <a:prstGeom prst="rect">
          <a:avLst/>
        </a:prstGeom>
        <a:solidFill>
          <a:srgbClr val="CCFFFF"/>
        </a:soli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22860" tIns="22860" rIns="22860" bIns="22860" numCol="1" spcCol="1270" anchor="ctr" anchorCtr="0">
          <a:noAutofit/>
        </a:bodyPr>
        <a:lstStyle/>
        <a:p>
          <a:pPr marL="0" lvl="0" indent="0" algn="ctr" defTabSz="1600200">
            <a:lnSpc>
              <a:spcPct val="90000"/>
            </a:lnSpc>
            <a:spcBef>
              <a:spcPct val="0"/>
            </a:spcBef>
            <a:spcAft>
              <a:spcPct val="35000"/>
            </a:spcAft>
            <a:buNone/>
          </a:pPr>
          <a:r>
            <a:rPr lang="en-US" sz="3600" kern="1200" dirty="0">
              <a:latin typeface="Times New Roman" panose="02020603050405020304" pitchFamily="18" charset="0"/>
              <a:cs typeface="Times New Roman" panose="02020603050405020304" pitchFamily="18" charset="0"/>
            </a:rPr>
            <a:t>Hyperlinks</a:t>
          </a:r>
        </a:p>
      </dsp:txBody>
      <dsp:txXfrm>
        <a:off x="3275488" y="1888238"/>
        <a:ext cx="2235083" cy="523336"/>
      </dsp:txXfrm>
    </dsp:sp>
    <dsp:sp modelId="{ACBC061D-8BB9-453D-9729-D185C7D19E36}">
      <dsp:nvSpPr>
        <dsp:cNvPr id="0" name=""/>
        <dsp:cNvSpPr/>
      </dsp:nvSpPr>
      <dsp:spPr>
        <a:xfrm>
          <a:off x="3375291" y="2864309"/>
          <a:ext cx="2380509" cy="541149"/>
        </a:xfrm>
        <a:prstGeom prst="rect">
          <a:avLst/>
        </a:prstGeom>
        <a:solidFill>
          <a:srgbClr val="CCFFFF"/>
        </a:soli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22860" tIns="22860" rIns="22860" bIns="22860" numCol="1" spcCol="1270" anchor="ctr" anchorCtr="0">
          <a:noAutofit/>
        </a:bodyPr>
        <a:lstStyle/>
        <a:p>
          <a:pPr marL="0" lvl="0" indent="0" algn="ctr" defTabSz="1600200">
            <a:lnSpc>
              <a:spcPct val="90000"/>
            </a:lnSpc>
            <a:spcBef>
              <a:spcPct val="0"/>
            </a:spcBef>
            <a:spcAft>
              <a:spcPct val="35000"/>
            </a:spcAft>
            <a:buNone/>
          </a:pPr>
          <a:r>
            <a:rPr lang="en-US" sz="3600" kern="1200" dirty="0">
              <a:latin typeface="Times New Roman" panose="02020603050405020304" pitchFamily="18" charset="0"/>
              <a:cs typeface="Times New Roman" panose="02020603050405020304" pitchFamily="18" charset="0"/>
            </a:rPr>
            <a:t>Documents</a:t>
          </a:r>
        </a:p>
      </dsp:txBody>
      <dsp:txXfrm>
        <a:off x="3375291" y="2864309"/>
        <a:ext cx="2380509" cy="541149"/>
      </dsp:txXfrm>
    </dsp:sp>
    <dsp:sp modelId="{7A298555-4040-4E02-A6A2-9E7A0DBDAE0F}">
      <dsp:nvSpPr>
        <dsp:cNvPr id="0" name=""/>
        <dsp:cNvSpPr/>
      </dsp:nvSpPr>
      <dsp:spPr>
        <a:xfrm>
          <a:off x="5407097" y="925007"/>
          <a:ext cx="3550412" cy="1015067"/>
        </a:xfrm>
        <a:prstGeom prst="rect">
          <a:avLst/>
        </a:prstGeom>
        <a:solidFill>
          <a:srgbClr val="00B0F0"/>
        </a:soli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10160" tIns="10160" rIns="10160" bIns="10160" numCol="1" spcCol="1270" anchor="ctr" anchorCtr="0">
          <a:noAutofit/>
        </a:bodyPr>
        <a:lstStyle/>
        <a:p>
          <a:pPr marL="0" lvl="0" indent="0" algn="ctr" defTabSz="711200">
            <a:lnSpc>
              <a:spcPct val="90000"/>
            </a:lnSpc>
            <a:spcBef>
              <a:spcPct val="0"/>
            </a:spcBef>
            <a:spcAft>
              <a:spcPct val="35000"/>
            </a:spcAft>
            <a:buNone/>
          </a:pPr>
          <a:r>
            <a:rPr lang="en-US" sz="1600" kern="1200" dirty="0">
              <a:latin typeface="Times New Roman" panose="02020603050405020304" pitchFamily="18" charset="0"/>
              <a:cs typeface="Times New Roman" panose="02020603050405020304" pitchFamily="18" charset="0"/>
            </a:rPr>
            <a:t>Web Usage Mining</a:t>
          </a:r>
        </a:p>
      </dsp:txBody>
      <dsp:txXfrm>
        <a:off x="5407097" y="925007"/>
        <a:ext cx="3550412" cy="1015067"/>
      </dsp:txXfrm>
    </dsp:sp>
    <dsp:sp modelId="{2EB16BC3-6E58-4E1C-8A26-5EAEB08DA729}">
      <dsp:nvSpPr>
        <dsp:cNvPr id="0" name=""/>
        <dsp:cNvSpPr/>
      </dsp:nvSpPr>
      <dsp:spPr>
        <a:xfrm>
          <a:off x="6008959" y="2059706"/>
          <a:ext cx="2948550" cy="718635"/>
        </a:xfrm>
        <a:prstGeom prst="rect">
          <a:avLst/>
        </a:prstGeom>
        <a:gradFill rotWithShape="0">
          <a:gsLst>
            <a:gs pos="0">
              <a:schemeClr val="accent1">
                <a:hueOff val="0"/>
                <a:satOff val="0"/>
                <a:lumOff val="0"/>
                <a:alphaOff val="0"/>
                <a:lumMod val="110000"/>
                <a:satMod val="105000"/>
                <a:tint val="67000"/>
              </a:schemeClr>
            </a:gs>
            <a:gs pos="50000">
              <a:schemeClr val="accent1">
                <a:hueOff val="0"/>
                <a:satOff val="0"/>
                <a:lumOff val="0"/>
                <a:alphaOff val="0"/>
                <a:lumMod val="105000"/>
                <a:satMod val="103000"/>
                <a:tint val="73000"/>
              </a:schemeClr>
            </a:gs>
            <a:gs pos="100000">
              <a:schemeClr val="accent1">
                <a:hueOff val="0"/>
                <a:satOff val="0"/>
                <a:lumOff val="0"/>
                <a:alphaOff val="0"/>
                <a:lumMod val="105000"/>
                <a:satMod val="109000"/>
                <a:tint val="81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10160" tIns="10160" rIns="10160" bIns="10160" numCol="1" spcCol="1270" anchor="ctr" anchorCtr="0">
          <a:noAutofit/>
        </a:bodyPr>
        <a:lstStyle/>
        <a:p>
          <a:pPr marL="0" lvl="0" indent="0" algn="ctr" defTabSz="711200">
            <a:lnSpc>
              <a:spcPct val="90000"/>
            </a:lnSpc>
            <a:spcBef>
              <a:spcPct val="0"/>
            </a:spcBef>
            <a:spcAft>
              <a:spcPct val="35000"/>
            </a:spcAft>
            <a:buNone/>
          </a:pPr>
          <a:r>
            <a:rPr lang="en-US" sz="1600" kern="1200" dirty="0">
              <a:latin typeface="Times New Roman" panose="02020603050405020304" pitchFamily="18" charset="0"/>
              <a:cs typeface="Times New Roman" panose="02020603050405020304" pitchFamily="18" charset="0"/>
            </a:rPr>
            <a:t>Web server Logs</a:t>
          </a:r>
        </a:p>
      </dsp:txBody>
      <dsp:txXfrm>
        <a:off x="6008959" y="2059706"/>
        <a:ext cx="2948550" cy="718635"/>
      </dsp:txXfrm>
    </dsp:sp>
    <dsp:sp modelId="{F1DE65A8-9A0F-4DC0-8566-364710A3C2A8}">
      <dsp:nvSpPr>
        <dsp:cNvPr id="0" name=""/>
        <dsp:cNvSpPr/>
      </dsp:nvSpPr>
      <dsp:spPr>
        <a:xfrm>
          <a:off x="6002701" y="2872484"/>
          <a:ext cx="2954808" cy="762775"/>
        </a:xfrm>
        <a:prstGeom prst="rect">
          <a:avLst/>
        </a:prstGeom>
        <a:gradFill rotWithShape="0">
          <a:gsLst>
            <a:gs pos="0">
              <a:schemeClr val="accent1">
                <a:hueOff val="0"/>
                <a:satOff val="0"/>
                <a:lumOff val="0"/>
                <a:alphaOff val="0"/>
                <a:lumMod val="110000"/>
                <a:satMod val="105000"/>
                <a:tint val="67000"/>
              </a:schemeClr>
            </a:gs>
            <a:gs pos="50000">
              <a:schemeClr val="accent1">
                <a:hueOff val="0"/>
                <a:satOff val="0"/>
                <a:lumOff val="0"/>
                <a:alphaOff val="0"/>
                <a:lumMod val="105000"/>
                <a:satMod val="103000"/>
                <a:tint val="73000"/>
              </a:schemeClr>
            </a:gs>
            <a:gs pos="100000">
              <a:schemeClr val="accent1">
                <a:hueOff val="0"/>
                <a:satOff val="0"/>
                <a:lumOff val="0"/>
                <a:alphaOff val="0"/>
                <a:lumMod val="105000"/>
                <a:satMod val="109000"/>
                <a:tint val="81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10160" tIns="10160" rIns="10160" bIns="10160" numCol="1" spcCol="1270" anchor="ctr" anchorCtr="0">
          <a:noAutofit/>
        </a:bodyPr>
        <a:lstStyle/>
        <a:p>
          <a:pPr marL="0" lvl="0" indent="0" algn="ctr" defTabSz="711200">
            <a:lnSpc>
              <a:spcPct val="90000"/>
            </a:lnSpc>
            <a:spcBef>
              <a:spcPct val="0"/>
            </a:spcBef>
            <a:spcAft>
              <a:spcPct val="35000"/>
            </a:spcAft>
            <a:buNone/>
          </a:pPr>
          <a:r>
            <a:rPr lang="en-US" sz="1600" kern="1200" dirty="0">
              <a:latin typeface="Times New Roman" panose="02020603050405020304" pitchFamily="18" charset="0"/>
              <a:cs typeface="Times New Roman" panose="02020603050405020304" pitchFamily="18" charset="0"/>
            </a:rPr>
            <a:t>Application server logs</a:t>
          </a:r>
        </a:p>
      </dsp:txBody>
      <dsp:txXfrm>
        <a:off x="6002701" y="2872484"/>
        <a:ext cx="2954808" cy="762775"/>
      </dsp:txXfrm>
    </dsp:sp>
    <dsp:sp modelId="{6B22DF44-C317-44DA-8D43-53762B4288ED}">
      <dsp:nvSpPr>
        <dsp:cNvPr id="0" name=""/>
        <dsp:cNvSpPr/>
      </dsp:nvSpPr>
      <dsp:spPr>
        <a:xfrm>
          <a:off x="6040791" y="3758716"/>
          <a:ext cx="2916718" cy="726412"/>
        </a:xfrm>
        <a:prstGeom prst="rect">
          <a:avLst/>
        </a:prstGeom>
        <a:gradFill rotWithShape="0">
          <a:gsLst>
            <a:gs pos="0">
              <a:schemeClr val="accent1">
                <a:hueOff val="0"/>
                <a:satOff val="0"/>
                <a:lumOff val="0"/>
                <a:alphaOff val="0"/>
                <a:lumMod val="110000"/>
                <a:satMod val="105000"/>
                <a:tint val="67000"/>
              </a:schemeClr>
            </a:gs>
            <a:gs pos="50000">
              <a:schemeClr val="accent1">
                <a:hueOff val="0"/>
                <a:satOff val="0"/>
                <a:lumOff val="0"/>
                <a:alphaOff val="0"/>
                <a:lumMod val="105000"/>
                <a:satMod val="103000"/>
                <a:tint val="73000"/>
              </a:schemeClr>
            </a:gs>
            <a:gs pos="100000">
              <a:schemeClr val="accent1">
                <a:hueOff val="0"/>
                <a:satOff val="0"/>
                <a:lumOff val="0"/>
                <a:alphaOff val="0"/>
                <a:lumMod val="105000"/>
                <a:satMod val="109000"/>
                <a:tint val="81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10160" tIns="10160" rIns="10160" bIns="10160" numCol="1" spcCol="1270" anchor="ctr" anchorCtr="0">
          <a:noAutofit/>
        </a:bodyPr>
        <a:lstStyle/>
        <a:p>
          <a:pPr marL="0" lvl="0" indent="0" algn="ctr" defTabSz="711200">
            <a:lnSpc>
              <a:spcPct val="90000"/>
            </a:lnSpc>
            <a:spcBef>
              <a:spcPct val="0"/>
            </a:spcBef>
            <a:spcAft>
              <a:spcPct val="35000"/>
            </a:spcAft>
            <a:buNone/>
          </a:pPr>
          <a:r>
            <a:rPr lang="en-US" sz="1600" kern="1200" dirty="0">
              <a:latin typeface="Times New Roman" panose="02020603050405020304" pitchFamily="18" charset="0"/>
              <a:cs typeface="Times New Roman" panose="02020603050405020304" pitchFamily="18" charset="0"/>
            </a:rPr>
            <a:t>Application level logs</a:t>
          </a:r>
        </a:p>
      </dsp:txBody>
      <dsp:txXfrm>
        <a:off x="6040791" y="3758716"/>
        <a:ext cx="2916718" cy="726412"/>
      </dsp:txXfrm>
    </dsp:sp>
  </dsp:spTree>
</dsp:drawing>
</file>

<file path=ppt/diagrams/layout1.xml><?xml version="1.0" encoding="utf-8"?>
<dgm:layoutDef xmlns:dgm="http://schemas.openxmlformats.org/drawingml/2006/diagram" xmlns:a="http://schemas.openxmlformats.org/drawingml/2006/main" uniqueId="urn:microsoft.com/office/officeart/2005/8/layout/orgChart1">
  <dgm:title val=""/>
  <dgm:desc val=""/>
  <dgm:catLst>
    <dgm:cat type="hierarchy" pri="1000"/>
    <dgm:cat type="convert" pri="60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5"/>
      <dgm:constr type="w" for="des" forName="rootComposite" refType="w" fact="10"/>
      <dgm:constr type="h" for="des" forName="rootComposite" refType="w" refFor="des" refForName="rootComposite1" fact="0.5"/>
      <dgm:constr type="w" for="des" forName="rootComposite3" refType="w" fact="10"/>
      <dgm:constr type="h" for="des" forName="rootComposite3" refType="w" refFor="des" refForName="rootComposite1" fact="0.5"/>
      <dgm:constr type="primFontSz" for="des" ptType="node" op="equ"/>
      <dgm:constr type="sp" for="des" op="equ"/>
      <dgm:constr type="sp" for="des" forName="hierRoot1" refType="w" refFor="des" refForName="rootComposite1" fact="0.21"/>
      <dgm:constr type="sp" for="des" forName="hierRoot2" refType="sp" refFor="des" refForName="hierRoot1"/>
      <dgm:constr type="sp" for="des" forName="hierRoot3" refType="sp" refFor="des" refForName="hierRoot1"/>
      <dgm:constr type="sibSp" refType="w" refFor="des" refForName="rootComposite1" fact="0.2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21"/>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axis="ch" ptType="asst" func="cnt" op="gte" val="1">
                  <dgm:alg type="hierRoot">
                    <dgm:param type="hierAlign" val="tR"/>
                  </dgm:alg>
                  <dgm:constrLst>
                    <dgm:constr type="alignOff" val="0.65"/>
                  </dgm:constrLst>
                </dgm:if>
                <dgm:else name="Name9">
                  <dgm:alg type="hierRoot">
                    <dgm:param type="hierAlign" val="tR"/>
                  </dgm:alg>
                  <dgm:constrLst>
                    <dgm:constr type="alignOff" val="0.25"/>
                  </dgm:constrLst>
                </dgm:else>
              </dgm:choose>
            </dgm:if>
            <dgm:if name="Name10" func="var" arg="hierBranch" op="equ" val="r">
              <dgm:choose name="Name11">
                <dgm:if name="Name12" axis="ch" ptType="asst" func="cnt" op="gte" val="1">
                  <dgm:alg type="hierRoot">
                    <dgm:param type="hierAlign" val="tL"/>
                  </dgm:alg>
                  <dgm:constrLst>
                    <dgm:constr type="alignOff" val="0.65"/>
                  </dgm:constrLst>
                </dgm:if>
                <dgm:else name="Name13">
                  <dgm:alg type="hierRoot">
                    <dgm:param type="hierAlign" val="tL"/>
                  </dgm:alg>
                  <dgm:constrLst>
                    <dgm:constr type="alignOff" val="0.25"/>
                  </dgm:constrLst>
                </dgm:else>
              </dgm:choose>
            </dgm:if>
            <dgm:if name="Name14" func="var" arg="hierBranch" op="equ" val="hang">
              <dgm:alg type="hierRoot"/>
              <dgm:constrLst>
                <dgm:constr type="alignOff" val="0.65"/>
              </dgm:constrLst>
            </dgm:if>
            <dgm:else name="Name15">
              <dgm:alg type="hierRoot"/>
              <dgm:constrLst>
                <dgm:constr type="alignOff"/>
                <dgm:constr type="bendDist" for="des" ptType="parTrans" refType="sp" fact="0.5"/>
              </dgm:constrLst>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16">
              <dgm:if name="Name17"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18"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19"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0">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1">
              <dgm:if name="Name22" func="var" arg="hierBranch" op="equ" val="l">
                <dgm:alg type="hierChild">
                  <dgm:param type="chAlign" val="r"/>
                  <dgm:param type="linDir" val="fromT"/>
                </dgm:alg>
              </dgm:if>
              <dgm:if name="Name23" func="var" arg="hierBranch" op="equ" val="r">
                <dgm:alg type="hierChild">
                  <dgm:param type="chAlign" val="l"/>
                  <dgm:param type="linDir" val="fromT"/>
                </dgm:alg>
              </dgm:if>
              <dgm:if name="Name24" func="var" arg="hierBranch" op="equ" val="hang">
                <dgm:choose name="Name25">
                  <dgm:if name="Name26" func="var" arg="dir" op="equ" val="norm">
                    <dgm:alg type="hierChild">
                      <dgm:param type="chAlign" val="l"/>
                      <dgm:param type="linDir" val="fromL"/>
                      <dgm:param type="secChAlign" val="t"/>
                      <dgm:param type="secLinDir" val="fromT"/>
                    </dgm:alg>
                  </dgm:if>
                  <dgm:else name="Name27">
                    <dgm:alg type="hierChild">
                      <dgm:param type="chAlign" val="l"/>
                      <dgm:param type="linDir" val="fromR"/>
                      <dgm:param type="secChAlign" val="t"/>
                      <dgm:param type="secLinDir" val="fromT"/>
                    </dgm:alg>
                  </dgm:else>
                </dgm:choose>
              </dgm:if>
              <dgm:else name="Name28">
                <dgm:choose name="Name29">
                  <dgm:if name="Name30" func="var" arg="dir" op="equ" val="norm">
                    <dgm:alg type="hierChild"/>
                  </dgm:if>
                  <dgm:else name="Name31">
                    <dgm:alg type="hierChild">
                      <dgm:param type="linDir" val="fromR"/>
                    </dgm:alg>
                  </dgm:else>
                </dgm:choose>
              </dgm:else>
            </dgm:choose>
            <dgm:shape xmlns:r="http://schemas.openxmlformats.org/officeDocument/2006/relationships" r:blip="">
              <dgm:adjLst/>
            </dgm:shape>
            <dgm:presOf/>
            <dgm:constrLst/>
            <dgm:ruleLst/>
            <dgm:forEach name="rep2a" axis="ch" ptType="nonAsst">
              <dgm:forEach name="Name32" axis="precedSib" ptType="parTrans" st="-1" cnt="1">
                <dgm:choose name="Name33">
                  <dgm:if name="Name34" func="var" arg="hierBranch" op="equ" val="std">
                    <dgm:layoutNode name="Name35">
                      <dgm:alg type="conn">
                        <dgm:param type="connRout" val="bend"/>
                        <dgm:param type="dim" val="1D"/>
                        <dgm:param type="endSty" val="noArr"/>
                        <dgm:param type="begPts" val="bCtr"/>
                        <dgm:param type="endPts" val="tCtr"/>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if name="Name36" func="var" arg="hierBranch" op="equ" val="init">
                    <dgm:layoutNode name="Name37">
                      <dgm:choose name="Name38">
                        <dgm:if name="Name39" axis="self" func="depth" op="lte" val="2">
                          <dgm:alg type="conn">
                            <dgm:param type="connRout" val="bend"/>
                            <dgm:param type="dim" val="1D"/>
                            <dgm:param type="endSty" val="noArr"/>
                            <dgm:param type="begPts" val="bCtr"/>
                            <dgm:param type="endPts" val="tCtr"/>
                            <dgm:param type="bendPt" val="end"/>
                          </dgm:alg>
                        </dgm:if>
                        <dgm:else name="Name40">
                          <dgm:choose name="Name41">
                            <dgm:if name="Name42" axis="par des" func="maxDepth" op="lte" val="1">
                              <dgm:choose name="Name43">
                                <dgm:if name="Name44" axis="par ch" ptType="node asst" func="cnt" op="gte" val="1">
                                  <dgm:alg type="conn">
                                    <dgm:param type="connRout" val="bend"/>
                                    <dgm:param type="dim" val="1D"/>
                                    <dgm:param type="endSty" val="noArr"/>
                                    <dgm:param type="begPts" val="bCtr"/>
                                    <dgm:param type="endPts" val="midL midR"/>
                                  </dgm:alg>
                                </dgm:if>
                                <dgm:else name="Name45">
                                  <dgm:alg type="conn">
                                    <dgm:param type="connRout" val="bend"/>
                                    <dgm:param type="dim" val="1D"/>
                                    <dgm:param type="endSty" val="noArr"/>
                                    <dgm:param type="begPts" val="bCtr"/>
                                    <dgm:param type="endPts" val="midL midR"/>
                                    <dgm:param type="srcNode" val="rootConnector"/>
                                  </dgm:alg>
                                </dgm:else>
                              </dgm:choose>
                            </dgm:if>
                            <dgm:else name="Name46">
                              <dgm:alg type="conn">
                                <dgm:param type="connRout" val="bend"/>
                                <dgm:param type="dim" val="1D"/>
                                <dgm:param type="endSty" val="noArr"/>
                                <dgm:param type="begPts" val="bCtr"/>
                                <dgm:param type="endPts" val="tCtr"/>
                                <dgm:param type="bendPt" val="end"/>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if>
                  <dgm:if name="Name47" func="var" arg="hierBranch" op="equ" val="hang">
                    <dgm:layoutNode name="Name48">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if>
                  <dgm:else name="Name49">
                    <dgm:layoutNode name="Name50">
                      <dgm:choose name="Name51">
                        <dgm:if name="Name52" axis="self" func="depth" op="lte" val="2">
                          <dgm:choose name="Name53">
                            <dgm:if name="Name54" axis="par ch" ptType="node asst" func="cnt" op="gte" val="1">
                              <dgm:alg type="conn">
                                <dgm:param type="connRout" val="bend"/>
                                <dgm:param type="dim" val="1D"/>
                                <dgm:param type="endSty" val="noArr"/>
                                <dgm:param type="begPts" val="bCtr"/>
                                <dgm:param type="endPts" val="midL midR"/>
                              </dgm:alg>
                            </dgm:if>
                            <dgm:else name="Name55">
                              <dgm:alg type="conn">
                                <dgm:param type="connRout" val="bend"/>
                                <dgm:param type="dim" val="1D"/>
                                <dgm:param type="endSty" val="noArr"/>
                                <dgm:param type="begPts" val="bCtr"/>
                                <dgm:param type="endPts" val="midL midR"/>
                                <dgm:param type="srcNode" val="rootConnector1"/>
                              </dgm:alg>
                            </dgm:else>
                          </dgm:choose>
                        </dgm:if>
                        <dgm:else name="Name56">
                          <dgm:choose name="Name57">
                            <dgm:if name="Name58" axis="par ch" ptType="node asst" func="cnt" op="gte" val="1">
                              <dgm:alg type="conn">
                                <dgm:param type="connRout" val="bend"/>
                                <dgm:param type="dim" val="1D"/>
                                <dgm:param type="endSty" val="noArr"/>
                                <dgm:param type="begPts" val="bCtr"/>
                                <dgm:param type="endPts" val="midL midR"/>
                              </dgm:alg>
                            </dgm:if>
                            <dgm:else name="Name59">
                              <dgm:alg type="conn">
                                <dgm:param type="connRout" val="bend"/>
                                <dgm:param type="dim" val="1D"/>
                                <dgm:param type="endSty" val="noArr"/>
                                <dgm:param type="begPts" val="bCtr"/>
                                <dgm:param type="endPts" val="midL midR"/>
                                <dgm:param type="srcNode" val="rootConnector"/>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else>
                </dgm:choose>
              </dgm:forEach>
              <dgm:layoutNode name="hierRoot2">
                <dgm:varLst>
                  <dgm:hierBranch val="init"/>
                </dgm:varLst>
                <dgm:choose name="Name60">
                  <dgm:if name="Name61" func="var" arg="hierBranch" op="equ" val="l">
                    <dgm:choose name="Name62">
                      <dgm:if name="Name63" axis="ch" ptType="asst" func="cnt" op="gte" val="1">
                        <dgm:alg type="hierRoot">
                          <dgm:param type="hierAlign" val="tR"/>
                        </dgm:alg>
                        <dgm:shape xmlns:r="http://schemas.openxmlformats.org/officeDocument/2006/relationships" r:blip="">
                          <dgm:adjLst/>
                        </dgm:shape>
                        <dgm:presOf/>
                        <dgm:constrLst>
                          <dgm:constr type="alignOff" val="0.65"/>
                        </dgm:constrLst>
                      </dgm:if>
                      <dgm:else name="Name64">
                        <dgm:alg type="hierRoot">
                          <dgm:param type="hierAlign" val="tR"/>
                        </dgm:alg>
                        <dgm:shape xmlns:r="http://schemas.openxmlformats.org/officeDocument/2006/relationships" r:blip="">
                          <dgm:adjLst/>
                        </dgm:shape>
                        <dgm:presOf/>
                        <dgm:constrLst>
                          <dgm:constr type="alignOff" val="0.25"/>
                        </dgm:constrLst>
                      </dgm:else>
                    </dgm:choose>
                  </dgm:if>
                  <dgm:if name="Name65" func="var" arg="hierBranch" op="equ" val="r">
                    <dgm:choose name="Name66">
                      <dgm:if name="Name67"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68">
                        <dgm:alg type="hierRoot">
                          <dgm:param type="hierAlign" val="tL"/>
                        </dgm:alg>
                        <dgm:shape xmlns:r="http://schemas.openxmlformats.org/officeDocument/2006/relationships" r:blip="">
                          <dgm:adjLst/>
                        </dgm:shape>
                        <dgm:presOf/>
                        <dgm:constrLst>
                          <dgm:constr type="alignOff" val="0.25"/>
                        </dgm:constrLst>
                      </dgm:else>
                    </dgm:choose>
                  </dgm:if>
                  <dgm:if name="Name69"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70" func="var" arg="hierBranch" op="equ" val="init">
                    <dgm:choose name="Name71">
                      <dgm:if name="Name72" axis="des" func="maxDepth" op="lte" val="1">
                        <dgm:choose name="Name73">
                          <dgm:if name="Name74"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75">
                            <dgm:alg type="hierRoot">
                              <dgm:param type="hierAlign" val="tL"/>
                            </dgm:alg>
                            <dgm:shape xmlns:r="http://schemas.openxmlformats.org/officeDocument/2006/relationships" r:blip="">
                              <dgm:adjLst/>
                            </dgm:shape>
                            <dgm:presOf/>
                            <dgm:constrLst>
                              <dgm:constr type="alignOff" val="0.25"/>
                            </dgm:constrLst>
                          </dgm:else>
                        </dgm:choose>
                      </dgm:if>
                      <dgm:else name="Name76">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77">
                    <dgm:alg type="hierRoot"/>
                    <dgm:shape xmlns:r="http://schemas.openxmlformats.org/officeDocument/2006/relationships" r:blip="">
                      <dgm:adjLst/>
                    </dgm:shape>
                    <dgm:presOf/>
                    <dgm:constrLst>
                      <dgm:constr type="alignOff" val="0.65"/>
                    </dgm:constrLst>
                  </dgm:else>
                </dgm:choose>
                <dgm:ruleLst/>
                <dgm:layoutNode name="rootComposite">
                  <dgm:alg type="composite"/>
                  <dgm:shape xmlns:r="http://schemas.openxmlformats.org/officeDocument/2006/relationships" r:blip="">
                    <dgm:adjLst/>
                  </dgm:shape>
                  <dgm:presOf axis="self" ptType="node" cnt="1"/>
                  <dgm:choose name="Name78">
                    <dgm:if name="Name79"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0"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1"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2">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3">
                    <dgm:if name="Name84" func="var" arg="hierBranch" op="equ" val="l">
                      <dgm:alg type="hierChild">
                        <dgm:param type="chAlign" val="r"/>
                        <dgm:param type="linDir" val="fromT"/>
                      </dgm:alg>
                    </dgm:if>
                    <dgm:if name="Name85" func="var" arg="hierBranch" op="equ" val="r">
                      <dgm:alg type="hierChild">
                        <dgm:param type="chAlign" val="l"/>
                        <dgm:param type="linDir" val="fromT"/>
                      </dgm:alg>
                    </dgm:if>
                    <dgm:if name="Name86" func="var" arg="hierBranch" op="equ" val="hang">
                      <dgm:choose name="Name87">
                        <dgm:if name="Name88" func="var" arg="dir" op="equ" val="norm">
                          <dgm:alg type="hierChild">
                            <dgm:param type="chAlign" val="l"/>
                            <dgm:param type="linDir" val="fromL"/>
                            <dgm:param type="secChAlign" val="t"/>
                            <dgm:param type="secLinDir" val="fromT"/>
                          </dgm:alg>
                        </dgm:if>
                        <dgm:else name="Name89">
                          <dgm:alg type="hierChild">
                            <dgm:param type="chAlign" val="l"/>
                            <dgm:param type="linDir" val="fromR"/>
                            <dgm:param type="secChAlign" val="t"/>
                            <dgm:param type="secLinDir" val="fromT"/>
                          </dgm:alg>
                        </dgm:else>
                      </dgm:choose>
                    </dgm:if>
                    <dgm:if name="Name90" func="var" arg="hierBranch" op="equ" val="std">
                      <dgm:choose name="Name91">
                        <dgm:if name="Name92" func="var" arg="dir" op="equ" val="norm">
                          <dgm:alg type="hierChild"/>
                        </dgm:if>
                        <dgm:else name="Name93">
                          <dgm:alg type="hierChild">
                            <dgm:param type="linDir" val="fromR"/>
                          </dgm:alg>
                        </dgm:else>
                      </dgm:choose>
                    </dgm:if>
                    <dgm:if name="Name94" func="var" arg="hierBranch" op="equ" val="init">
                      <dgm:choose name="Name95">
                        <dgm:if name="Name96" axis="des" func="maxDepth" op="lte" val="1">
                          <dgm:alg type="hierChild">
                            <dgm:param type="chAlign" val="l"/>
                            <dgm:param type="linDir" val="fromT"/>
                          </dgm:alg>
                        </dgm:if>
                        <dgm:else name="Name97">
                          <dgm:choose name="Name98">
                            <dgm:if name="Name99" func="var" arg="dir" op="equ" val="norm">
                              <dgm:alg type="hierChild"/>
                            </dgm:if>
                            <dgm:else name="Name100">
                              <dgm:alg type="hierChild">
                                <dgm:param type="linDir" val="fromR"/>
                              </dgm:alg>
                            </dgm:else>
                          </dgm:choose>
                        </dgm:else>
                      </dgm:choose>
                    </dgm:if>
                    <dgm:else name="Name101"/>
                  </dgm:choose>
                  <dgm:shape xmlns:r="http://schemas.openxmlformats.org/officeDocument/2006/relationships" r:blip="">
                    <dgm:adjLst/>
                  </dgm:shape>
                  <dgm:presOf/>
                  <dgm:constrLst/>
                  <dgm:ruleLst/>
                  <dgm:forEach name="Name102" ref="rep2a"/>
                </dgm:layoutNode>
                <dgm:layoutNode name="hierChild5">
                  <dgm:choose name="Name103">
                    <dgm:if name="Name104" func="var" arg="dir" op="equ" val="norm">
                      <dgm:alg type="hierChild">
                        <dgm:param type="chAlign" val="l"/>
                        <dgm:param type="linDir" val="fromL"/>
                        <dgm:param type="secChAlign" val="t"/>
                        <dgm:param type="secLinDir" val="fromT"/>
                      </dgm:alg>
                    </dgm:if>
                    <dgm:else name="Name105">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06" ref="rep2b"/>
                </dgm:layoutNode>
              </dgm:layoutNode>
            </dgm:forEach>
          </dgm:layoutNode>
          <dgm:layoutNode name="hierChild3">
            <dgm:choose name="Name107">
              <dgm:if name="Name108" func="var" arg="dir" op="equ" val="norm">
                <dgm:alg type="hierChild">
                  <dgm:param type="chAlign" val="l"/>
                  <dgm:param type="linDir" val="fromL"/>
                  <dgm:param type="secChAlign" val="t"/>
                  <dgm:param type="secLinDir" val="fromT"/>
                </dgm:alg>
              </dgm:if>
              <dgm:else name="Name109">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rep2b" axis="ch" ptType="asst">
              <dgm:forEach name="Name110" axis="precedSib" ptType="parTrans" st="-1" cnt="1">
                <dgm:layoutNode name="Name111">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2">
                  <dgm:if name="Name113" func="var" arg="hierBranch" op="equ" val="l">
                    <dgm:alg type="hierRoot">
                      <dgm:param type="hierAlign" val="tR"/>
                    </dgm:alg>
                    <dgm:shape xmlns:r="http://schemas.openxmlformats.org/officeDocument/2006/relationships" r:blip="">
                      <dgm:adjLst/>
                    </dgm:shape>
                    <dgm:presOf/>
                    <dgm:constrLst>
                      <dgm:constr type="alignOff" val="0.65"/>
                    </dgm:constrLst>
                  </dgm:if>
                  <dgm:if name="Name114" func="var" arg="hierBranch" op="equ" val="r">
                    <dgm:alg type="hierRoot">
                      <dgm:param type="hierAlign" val="tL"/>
                    </dgm:alg>
                    <dgm:shape xmlns:r="http://schemas.openxmlformats.org/officeDocument/2006/relationships" r:blip="">
                      <dgm:adjLst/>
                    </dgm:shape>
                    <dgm:presOf/>
                    <dgm:constrLst>
                      <dgm:constr type="alignOff" val="0.65"/>
                    </dgm:constrLst>
                  </dgm:if>
                  <dgm:if name="Name115" func="var" arg="hierBranch" op="equ" val="hang">
                    <dgm:alg type="hierRoot"/>
                    <dgm:shape xmlns:r="http://schemas.openxmlformats.org/officeDocument/2006/relationships" r:blip="">
                      <dgm:adjLst/>
                    </dgm:shape>
                    <dgm:presOf/>
                    <dgm:constrLst>
                      <dgm:constr type="alignOff" val="0.65"/>
                    </dgm:constrLst>
                  </dgm:if>
                  <dgm:if name="Name116"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117" func="var" arg="hierBranch" op="equ" val="init">
                    <dgm:choose name="Name118">
                      <dgm:if name="Name119" axis="des" func="maxDepth" op="lte" val="1">
                        <dgm:alg type="hierRoot">
                          <dgm:param type="hierAlign" val="tL"/>
                        </dgm:alg>
                        <dgm:shape xmlns:r="http://schemas.openxmlformats.org/officeDocument/2006/relationships" r:blip="">
                          <dgm:adjLst/>
                        </dgm:shape>
                        <dgm:presOf/>
                        <dgm:constrLst>
                          <dgm:constr type="alignOff" val="0.65"/>
                        </dgm:constrLst>
                      </dgm:if>
                      <dgm:else name="Name120">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121"/>
                </dgm:choose>
                <dgm:ruleLst/>
                <dgm:layoutNode name="rootComposite3">
                  <dgm:alg type="composite"/>
                  <dgm:shape xmlns:r="http://schemas.openxmlformats.org/officeDocument/2006/relationships" r:blip="">
                    <dgm:adjLst/>
                  </dgm:shape>
                  <dgm:presOf axis="self" ptType="node" cnt="1"/>
                  <dgm:choose name="Name122">
                    <dgm:if name="Name123"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24"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25"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26">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27">
                    <dgm:if name="Name128" func="var" arg="hierBranch" op="equ" val="l">
                      <dgm:alg type="hierChild">
                        <dgm:param type="chAlign" val="r"/>
                        <dgm:param type="linDir" val="fromT"/>
                      </dgm:alg>
                    </dgm:if>
                    <dgm:if name="Name129" func="var" arg="hierBranch" op="equ" val="r">
                      <dgm:alg type="hierChild">
                        <dgm:param type="chAlign" val="l"/>
                        <dgm:param type="linDir" val="fromT"/>
                      </dgm:alg>
                    </dgm:if>
                    <dgm:if name="Name130" func="var" arg="hierBranch" op="equ" val="hang">
                      <dgm:choose name="Name131">
                        <dgm:if name="Name132" func="var" arg="dir" op="equ" val="norm">
                          <dgm:alg type="hierChild">
                            <dgm:param type="chAlign" val="l"/>
                            <dgm:param type="linDir" val="fromL"/>
                            <dgm:param type="secChAlign" val="t"/>
                            <dgm:param type="secLinDir" val="fromT"/>
                          </dgm:alg>
                        </dgm:if>
                        <dgm:else name="Name133">
                          <dgm:alg type="hierChild">
                            <dgm:param type="chAlign" val="l"/>
                            <dgm:param type="linDir" val="fromR"/>
                            <dgm:param type="secChAlign" val="t"/>
                            <dgm:param type="secLinDir" val="fromT"/>
                          </dgm:alg>
                        </dgm:else>
                      </dgm:choose>
                    </dgm:if>
                    <dgm:if name="Name134" func="var" arg="hierBranch" op="equ" val="std">
                      <dgm:choose name="Name135">
                        <dgm:if name="Name136" func="var" arg="dir" op="equ" val="norm">
                          <dgm:alg type="hierChild"/>
                        </dgm:if>
                        <dgm:else name="Name137">
                          <dgm:alg type="hierChild">
                            <dgm:param type="linDir" val="fromR"/>
                          </dgm:alg>
                        </dgm:else>
                      </dgm:choose>
                    </dgm:if>
                    <dgm:if name="Name138" func="var" arg="hierBranch" op="equ" val="init">
                      <dgm:choose name="Name139">
                        <dgm:if name="Name140" axis="des" func="maxDepth" op="lte" val="1">
                          <dgm:alg type="hierChild">
                            <dgm:param type="chAlign" val="l"/>
                            <dgm:param type="linDir" val="fromT"/>
                          </dgm:alg>
                        </dgm:if>
                        <dgm:else name="Name141">
                          <dgm:alg type="hierChild"/>
                        </dgm:else>
                      </dgm:choose>
                    </dgm:if>
                    <dgm:else name="Name142"/>
                  </dgm:choose>
                  <dgm:shape xmlns:r="http://schemas.openxmlformats.org/officeDocument/2006/relationships" r:blip="">
                    <dgm:adjLst/>
                  </dgm:shape>
                  <dgm:presOf/>
                  <dgm:constrLst/>
                  <dgm:ruleLst/>
                  <dgm:forEach name="Name143" ref="rep2a"/>
                </dgm:layoutNode>
                <dgm:layoutNode name="hierChild7">
                  <dgm:choose name="Name144">
                    <dgm:if name="Name145" func="var" arg="dir" op="equ" val="norm">
                      <dgm:alg type="hierChild">
                        <dgm:param type="chAlign" val="l"/>
                        <dgm:param type="linDir" val="fromL"/>
                        <dgm:param type="secChAlign" val="t"/>
                        <dgm:param type="secLinDir" val="fromT"/>
                      </dgm:alg>
                    </dgm:if>
                    <dgm:else name="Name146">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47" ref="rep2b"/>
                </dgm:layoutNode>
              </dgm:layoutNode>
            </dgm:forEach>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3">
  <dgm:title val=""/>
  <dgm:desc val=""/>
  <dgm:catLst>
    <dgm:cat type="simple" pri="10300"/>
  </dgm:catLst>
  <dgm:scene3d>
    <a:camera prst="orthographicFront"/>
    <a:lightRig rig="threePt" dir="t"/>
  </dgm:scene3d>
  <dgm:styleLbl name="node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lnNode1">
    <dgm:scene3d>
      <a:camera prst="orthographicFront"/>
      <a:lightRig rig="flat" dir="t"/>
    </dgm:scene3d>
    <dgm:sp3d prstMaterial="dkEdge">
      <a:bevelT w="8200" h="38100"/>
    </dgm:sp3d>
    <dgm:txPr/>
    <dgm:style>
      <a:lnRef idx="1">
        <a:scrgbClr r="0" g="0" b="0"/>
      </a:lnRef>
      <a:fillRef idx="2">
        <a:scrgbClr r="0" g="0" b="0"/>
      </a:fillRef>
      <a:effectRef idx="0">
        <a:scrgbClr r="0" g="0" b="0"/>
      </a:effectRef>
      <a:fontRef idx="minor">
        <a:schemeClr val="dk1"/>
      </a:fontRef>
    </dgm:style>
  </dgm:styleLbl>
  <dgm:styleLbl name="vennNode1">
    <dgm:scene3d>
      <a:camera prst="orthographicFront"/>
      <a:lightRig rig="flat" dir="t"/>
    </dgm:scene3d>
    <dgm:sp3d prstMaterial="dkEdge">
      <a:bevelT w="8200" h="38100"/>
    </dgm:sp3d>
    <dgm:txPr/>
    <dgm:style>
      <a:lnRef idx="0">
        <a:scrgbClr r="0" g="0" b="0"/>
      </a:lnRef>
      <a:fillRef idx="2">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node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f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f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b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2">
        <a:scrgbClr r="0" g="0" b="0"/>
      </a:fillRef>
      <a:effectRef idx="1">
        <a:scrgbClr r="0" g="0" b="0"/>
      </a:effectRef>
      <a:fontRef idx="minor"/>
    </dgm:style>
  </dgm:styleLbl>
  <dgm:styleLbl name="asst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parChTrans2D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2">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3">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4">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2">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prstMaterial="dkEdge">
      <a:bevelT w="8200" h="38100"/>
    </dgm:sp3d>
    <dgm:txPr/>
    <dgm:style>
      <a:lnRef idx="1">
        <a:scrgbClr r="0" g="0" b="0"/>
      </a:lnRef>
      <a:fillRef idx="2">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jpeg>
</file>

<file path=ppt/media/image11.jpg>
</file>

<file path=ppt/media/image12.png>
</file>

<file path=ppt/media/image13.jpg>
</file>

<file path=ppt/media/image2.gif>
</file>

<file path=ppt/media/image3.gif>
</file>

<file path=ppt/media/image4.png>
</file>

<file path=ppt/media/image5.svg>
</file>

<file path=ppt/media/image6.png>
</file>

<file path=ppt/media/image7.jpe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EF3843A-0884-45CD-A5F8-34F852607DF0}" type="datetimeFigureOut">
              <a:rPr lang="en-US" smtClean="0"/>
              <a:t>11/28/2024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34E2292-514E-449F-A017-F0D450186171}" type="slidenum">
              <a:rPr lang="en-US" smtClean="0"/>
              <a:t>‹#›</a:t>
            </a:fld>
            <a:endParaRPr lang="en-US"/>
          </a:p>
        </p:txBody>
      </p:sp>
    </p:spTree>
    <p:extLst>
      <p:ext uri="{BB962C8B-B14F-4D97-AF65-F5344CB8AC3E}">
        <p14:creationId xmlns:p14="http://schemas.microsoft.com/office/powerpoint/2010/main" val="427198735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91A7E6-D6E5-E54A-EC10-1037895E85A4}"/>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3CF4099D-FB65-CF3E-0961-8725278D067D}"/>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3F967EAF-A931-E55A-BE70-14F0279901E4}"/>
              </a:ext>
            </a:extLst>
          </p:cNvPr>
          <p:cNvSpPr>
            <a:spLocks noGrp="1"/>
          </p:cNvSpPr>
          <p:nvPr>
            <p:ph type="dt" sz="half" idx="10"/>
          </p:nvPr>
        </p:nvSpPr>
        <p:spPr/>
        <p:txBody>
          <a:bodyPr/>
          <a:lstStyle/>
          <a:p>
            <a:fld id="{F272EAAB-CE10-4CC6-8929-26D4D938B8DD}" type="datetimeFigureOut">
              <a:rPr lang="en-US" smtClean="0"/>
              <a:t>11/28/2024</a:t>
            </a:fld>
            <a:endParaRPr lang="en-US"/>
          </a:p>
        </p:txBody>
      </p:sp>
      <p:sp>
        <p:nvSpPr>
          <p:cNvPr id="5" name="Footer Placeholder 4">
            <a:extLst>
              <a:ext uri="{FF2B5EF4-FFF2-40B4-BE49-F238E27FC236}">
                <a16:creationId xmlns:a16="http://schemas.microsoft.com/office/drawing/2014/main" id="{7D946A65-9B67-8FF0-EE04-BEC2D1EC818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2D1440B-E48E-5D51-733A-48ED312347E5}"/>
              </a:ext>
            </a:extLst>
          </p:cNvPr>
          <p:cNvSpPr>
            <a:spLocks noGrp="1"/>
          </p:cNvSpPr>
          <p:nvPr>
            <p:ph type="sldNum" sz="quarter" idx="12"/>
          </p:nvPr>
        </p:nvSpPr>
        <p:spPr/>
        <p:txBody>
          <a:bodyPr/>
          <a:lstStyle/>
          <a:p>
            <a:fld id="{3252D2E1-0881-4753-8FA8-8723662B76EF}" type="slidenum">
              <a:rPr lang="en-US" smtClean="0"/>
              <a:t>‹#›</a:t>
            </a:fld>
            <a:endParaRPr lang="en-US"/>
          </a:p>
        </p:txBody>
      </p:sp>
    </p:spTree>
    <p:extLst>
      <p:ext uri="{BB962C8B-B14F-4D97-AF65-F5344CB8AC3E}">
        <p14:creationId xmlns:p14="http://schemas.microsoft.com/office/powerpoint/2010/main" val="288606156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BF248A-94DF-7356-6F96-20FA9E1CFA4D}"/>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550B3A40-B3C3-9772-EB24-E0FD20940FD7}"/>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442600C-5E3B-8D4C-D95F-827652E68EEE}"/>
              </a:ext>
            </a:extLst>
          </p:cNvPr>
          <p:cNvSpPr>
            <a:spLocks noGrp="1"/>
          </p:cNvSpPr>
          <p:nvPr>
            <p:ph type="dt" sz="half" idx="10"/>
          </p:nvPr>
        </p:nvSpPr>
        <p:spPr/>
        <p:txBody>
          <a:bodyPr/>
          <a:lstStyle/>
          <a:p>
            <a:fld id="{F272EAAB-CE10-4CC6-8929-26D4D938B8DD}" type="datetimeFigureOut">
              <a:rPr lang="en-US" smtClean="0"/>
              <a:t>11/28/2024</a:t>
            </a:fld>
            <a:endParaRPr lang="en-US"/>
          </a:p>
        </p:txBody>
      </p:sp>
      <p:sp>
        <p:nvSpPr>
          <p:cNvPr id="5" name="Footer Placeholder 4">
            <a:extLst>
              <a:ext uri="{FF2B5EF4-FFF2-40B4-BE49-F238E27FC236}">
                <a16:creationId xmlns:a16="http://schemas.microsoft.com/office/drawing/2014/main" id="{66C76BF8-8A88-CDF2-E03B-2040251EF4F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5F23255-E2F3-A2C3-9A31-DF417E066CDF}"/>
              </a:ext>
            </a:extLst>
          </p:cNvPr>
          <p:cNvSpPr>
            <a:spLocks noGrp="1"/>
          </p:cNvSpPr>
          <p:nvPr>
            <p:ph type="sldNum" sz="quarter" idx="12"/>
          </p:nvPr>
        </p:nvSpPr>
        <p:spPr/>
        <p:txBody>
          <a:bodyPr/>
          <a:lstStyle/>
          <a:p>
            <a:fld id="{3252D2E1-0881-4753-8FA8-8723662B76EF}" type="slidenum">
              <a:rPr lang="en-US" smtClean="0"/>
              <a:t>‹#›</a:t>
            </a:fld>
            <a:endParaRPr lang="en-US"/>
          </a:p>
        </p:txBody>
      </p:sp>
    </p:spTree>
    <p:extLst>
      <p:ext uri="{BB962C8B-B14F-4D97-AF65-F5344CB8AC3E}">
        <p14:creationId xmlns:p14="http://schemas.microsoft.com/office/powerpoint/2010/main" val="391329641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EF29D4FD-1025-F77E-737E-BA97C76D7B96}"/>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718AF9CA-A484-4C60-5ADC-44D5ACDD6E12}"/>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7FF3A2D-65A8-84DE-BAA0-B4D9C53B869B}"/>
              </a:ext>
            </a:extLst>
          </p:cNvPr>
          <p:cNvSpPr>
            <a:spLocks noGrp="1"/>
          </p:cNvSpPr>
          <p:nvPr>
            <p:ph type="dt" sz="half" idx="10"/>
          </p:nvPr>
        </p:nvSpPr>
        <p:spPr/>
        <p:txBody>
          <a:bodyPr/>
          <a:lstStyle/>
          <a:p>
            <a:fld id="{F272EAAB-CE10-4CC6-8929-26D4D938B8DD}" type="datetimeFigureOut">
              <a:rPr lang="en-US" smtClean="0"/>
              <a:t>11/28/2024</a:t>
            </a:fld>
            <a:endParaRPr lang="en-US"/>
          </a:p>
        </p:txBody>
      </p:sp>
      <p:sp>
        <p:nvSpPr>
          <p:cNvPr id="5" name="Footer Placeholder 4">
            <a:extLst>
              <a:ext uri="{FF2B5EF4-FFF2-40B4-BE49-F238E27FC236}">
                <a16:creationId xmlns:a16="http://schemas.microsoft.com/office/drawing/2014/main" id="{470AC08A-019B-90E0-302D-81EB016749F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7F46A1C-5AFF-2662-44D8-7D4102DD431B}"/>
              </a:ext>
            </a:extLst>
          </p:cNvPr>
          <p:cNvSpPr>
            <a:spLocks noGrp="1"/>
          </p:cNvSpPr>
          <p:nvPr>
            <p:ph type="sldNum" sz="quarter" idx="12"/>
          </p:nvPr>
        </p:nvSpPr>
        <p:spPr/>
        <p:txBody>
          <a:bodyPr/>
          <a:lstStyle/>
          <a:p>
            <a:fld id="{3252D2E1-0881-4753-8FA8-8723662B76EF}" type="slidenum">
              <a:rPr lang="en-US" smtClean="0"/>
              <a:t>‹#›</a:t>
            </a:fld>
            <a:endParaRPr lang="en-US"/>
          </a:p>
        </p:txBody>
      </p:sp>
    </p:spTree>
    <p:extLst>
      <p:ext uri="{BB962C8B-B14F-4D97-AF65-F5344CB8AC3E}">
        <p14:creationId xmlns:p14="http://schemas.microsoft.com/office/powerpoint/2010/main" val="223946733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DAE48B-6086-7231-424F-5C0F02A53704}"/>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F983345D-58B8-E0F9-6719-A0412B0E7A61}"/>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3037072-45D7-0B87-0BA8-F4F84CA9CCD7}"/>
              </a:ext>
            </a:extLst>
          </p:cNvPr>
          <p:cNvSpPr>
            <a:spLocks noGrp="1"/>
          </p:cNvSpPr>
          <p:nvPr>
            <p:ph type="dt" sz="half" idx="10"/>
          </p:nvPr>
        </p:nvSpPr>
        <p:spPr/>
        <p:txBody>
          <a:bodyPr/>
          <a:lstStyle/>
          <a:p>
            <a:fld id="{F272EAAB-CE10-4CC6-8929-26D4D938B8DD}" type="datetimeFigureOut">
              <a:rPr lang="en-US" smtClean="0"/>
              <a:t>11/28/2024</a:t>
            </a:fld>
            <a:endParaRPr lang="en-US"/>
          </a:p>
        </p:txBody>
      </p:sp>
      <p:sp>
        <p:nvSpPr>
          <p:cNvPr id="5" name="Footer Placeholder 4">
            <a:extLst>
              <a:ext uri="{FF2B5EF4-FFF2-40B4-BE49-F238E27FC236}">
                <a16:creationId xmlns:a16="http://schemas.microsoft.com/office/drawing/2014/main" id="{306630CB-F70C-0F2A-964D-BFCB71EB9EF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1C2722A-6B50-8B58-7504-EA32A1392344}"/>
              </a:ext>
            </a:extLst>
          </p:cNvPr>
          <p:cNvSpPr>
            <a:spLocks noGrp="1"/>
          </p:cNvSpPr>
          <p:nvPr>
            <p:ph type="sldNum" sz="quarter" idx="12"/>
          </p:nvPr>
        </p:nvSpPr>
        <p:spPr/>
        <p:txBody>
          <a:bodyPr/>
          <a:lstStyle/>
          <a:p>
            <a:fld id="{3252D2E1-0881-4753-8FA8-8723662B76EF}" type="slidenum">
              <a:rPr lang="en-US" smtClean="0"/>
              <a:t>‹#›</a:t>
            </a:fld>
            <a:endParaRPr lang="en-US"/>
          </a:p>
        </p:txBody>
      </p:sp>
    </p:spTree>
    <p:extLst>
      <p:ext uri="{BB962C8B-B14F-4D97-AF65-F5344CB8AC3E}">
        <p14:creationId xmlns:p14="http://schemas.microsoft.com/office/powerpoint/2010/main" val="106235205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9A3BAB-DD46-82C7-B8C9-F048735B4D2D}"/>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4999075-AA63-74DB-BB10-75B66EDC651B}"/>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6AFCD1A3-056A-6CDC-A6E3-1AAB780F1D39}"/>
              </a:ext>
            </a:extLst>
          </p:cNvPr>
          <p:cNvSpPr>
            <a:spLocks noGrp="1"/>
          </p:cNvSpPr>
          <p:nvPr>
            <p:ph type="dt" sz="half" idx="10"/>
          </p:nvPr>
        </p:nvSpPr>
        <p:spPr/>
        <p:txBody>
          <a:bodyPr/>
          <a:lstStyle/>
          <a:p>
            <a:fld id="{F272EAAB-CE10-4CC6-8929-26D4D938B8DD}" type="datetimeFigureOut">
              <a:rPr lang="en-US" smtClean="0"/>
              <a:t>11/28/2024</a:t>
            </a:fld>
            <a:endParaRPr lang="en-US"/>
          </a:p>
        </p:txBody>
      </p:sp>
      <p:sp>
        <p:nvSpPr>
          <p:cNvPr id="5" name="Footer Placeholder 4">
            <a:extLst>
              <a:ext uri="{FF2B5EF4-FFF2-40B4-BE49-F238E27FC236}">
                <a16:creationId xmlns:a16="http://schemas.microsoft.com/office/drawing/2014/main" id="{67BDFA19-7358-1BDB-5590-5A0A3A36C87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B07884C-0075-F5A8-2D81-0B1CF4E6F932}"/>
              </a:ext>
            </a:extLst>
          </p:cNvPr>
          <p:cNvSpPr>
            <a:spLocks noGrp="1"/>
          </p:cNvSpPr>
          <p:nvPr>
            <p:ph type="sldNum" sz="quarter" idx="12"/>
          </p:nvPr>
        </p:nvSpPr>
        <p:spPr/>
        <p:txBody>
          <a:bodyPr/>
          <a:lstStyle/>
          <a:p>
            <a:fld id="{3252D2E1-0881-4753-8FA8-8723662B76EF}" type="slidenum">
              <a:rPr lang="en-US" smtClean="0"/>
              <a:t>‹#›</a:t>
            </a:fld>
            <a:endParaRPr lang="en-US"/>
          </a:p>
        </p:txBody>
      </p:sp>
    </p:spTree>
    <p:extLst>
      <p:ext uri="{BB962C8B-B14F-4D97-AF65-F5344CB8AC3E}">
        <p14:creationId xmlns:p14="http://schemas.microsoft.com/office/powerpoint/2010/main" val="88527827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EB2ECA-651C-4CEB-82B3-102FBB004464}"/>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95F2D72B-A71C-2400-5875-1757147D899E}"/>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CC9AFD63-CE77-B011-4F03-197DD938EC2E}"/>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2574981-28B1-5B59-A69A-3DBCAEC180BA}"/>
              </a:ext>
            </a:extLst>
          </p:cNvPr>
          <p:cNvSpPr>
            <a:spLocks noGrp="1"/>
          </p:cNvSpPr>
          <p:nvPr>
            <p:ph type="dt" sz="half" idx="10"/>
          </p:nvPr>
        </p:nvSpPr>
        <p:spPr/>
        <p:txBody>
          <a:bodyPr/>
          <a:lstStyle/>
          <a:p>
            <a:fld id="{F272EAAB-CE10-4CC6-8929-26D4D938B8DD}" type="datetimeFigureOut">
              <a:rPr lang="en-US" smtClean="0"/>
              <a:t>11/28/2024</a:t>
            </a:fld>
            <a:endParaRPr lang="en-US"/>
          </a:p>
        </p:txBody>
      </p:sp>
      <p:sp>
        <p:nvSpPr>
          <p:cNvPr id="6" name="Footer Placeholder 5">
            <a:extLst>
              <a:ext uri="{FF2B5EF4-FFF2-40B4-BE49-F238E27FC236}">
                <a16:creationId xmlns:a16="http://schemas.microsoft.com/office/drawing/2014/main" id="{AF280B10-D153-4D34-D0E7-09E0EAEB1AF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BD71168-7D31-5F07-8966-4C70B93B39BB}"/>
              </a:ext>
            </a:extLst>
          </p:cNvPr>
          <p:cNvSpPr>
            <a:spLocks noGrp="1"/>
          </p:cNvSpPr>
          <p:nvPr>
            <p:ph type="sldNum" sz="quarter" idx="12"/>
          </p:nvPr>
        </p:nvSpPr>
        <p:spPr/>
        <p:txBody>
          <a:bodyPr/>
          <a:lstStyle/>
          <a:p>
            <a:fld id="{3252D2E1-0881-4753-8FA8-8723662B76EF}" type="slidenum">
              <a:rPr lang="en-US" smtClean="0"/>
              <a:t>‹#›</a:t>
            </a:fld>
            <a:endParaRPr lang="en-US"/>
          </a:p>
        </p:txBody>
      </p:sp>
    </p:spTree>
    <p:extLst>
      <p:ext uri="{BB962C8B-B14F-4D97-AF65-F5344CB8AC3E}">
        <p14:creationId xmlns:p14="http://schemas.microsoft.com/office/powerpoint/2010/main" val="262263746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77EAA7-CA89-322B-5506-F2DF93DEC5A1}"/>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A782C539-B7A8-F9F8-1C62-B03E06AE6702}"/>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E2F13180-3200-6484-90AE-EB4CFE839096}"/>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1B3C56CC-B0F3-79E8-976A-C1E242FEC2FE}"/>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90A09B54-FB73-8C0A-1CE9-CEBDF2F3B047}"/>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941F845A-1430-A112-2C19-8568F434F574}"/>
              </a:ext>
            </a:extLst>
          </p:cNvPr>
          <p:cNvSpPr>
            <a:spLocks noGrp="1"/>
          </p:cNvSpPr>
          <p:nvPr>
            <p:ph type="dt" sz="half" idx="10"/>
          </p:nvPr>
        </p:nvSpPr>
        <p:spPr/>
        <p:txBody>
          <a:bodyPr/>
          <a:lstStyle/>
          <a:p>
            <a:fld id="{F272EAAB-CE10-4CC6-8929-26D4D938B8DD}" type="datetimeFigureOut">
              <a:rPr lang="en-US" smtClean="0"/>
              <a:t>11/28/2024</a:t>
            </a:fld>
            <a:endParaRPr lang="en-US"/>
          </a:p>
        </p:txBody>
      </p:sp>
      <p:sp>
        <p:nvSpPr>
          <p:cNvPr id="8" name="Footer Placeholder 7">
            <a:extLst>
              <a:ext uri="{FF2B5EF4-FFF2-40B4-BE49-F238E27FC236}">
                <a16:creationId xmlns:a16="http://schemas.microsoft.com/office/drawing/2014/main" id="{39DC45EC-CDD6-8293-D76D-0433A9AB11B7}"/>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FC561F8B-8EC3-BB6A-ADCE-7D7CB8B5CA10}"/>
              </a:ext>
            </a:extLst>
          </p:cNvPr>
          <p:cNvSpPr>
            <a:spLocks noGrp="1"/>
          </p:cNvSpPr>
          <p:nvPr>
            <p:ph type="sldNum" sz="quarter" idx="12"/>
          </p:nvPr>
        </p:nvSpPr>
        <p:spPr/>
        <p:txBody>
          <a:bodyPr/>
          <a:lstStyle/>
          <a:p>
            <a:fld id="{3252D2E1-0881-4753-8FA8-8723662B76EF}" type="slidenum">
              <a:rPr lang="en-US" smtClean="0"/>
              <a:t>‹#›</a:t>
            </a:fld>
            <a:endParaRPr lang="en-US"/>
          </a:p>
        </p:txBody>
      </p:sp>
    </p:spTree>
    <p:extLst>
      <p:ext uri="{BB962C8B-B14F-4D97-AF65-F5344CB8AC3E}">
        <p14:creationId xmlns:p14="http://schemas.microsoft.com/office/powerpoint/2010/main" val="38145350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137C9A-D207-BD88-D11E-11B3F333A82F}"/>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6D65DC23-F620-2838-BC31-3AD82C2FF358}"/>
              </a:ext>
            </a:extLst>
          </p:cNvPr>
          <p:cNvSpPr>
            <a:spLocks noGrp="1"/>
          </p:cNvSpPr>
          <p:nvPr>
            <p:ph type="dt" sz="half" idx="10"/>
          </p:nvPr>
        </p:nvSpPr>
        <p:spPr/>
        <p:txBody>
          <a:bodyPr/>
          <a:lstStyle/>
          <a:p>
            <a:fld id="{F272EAAB-CE10-4CC6-8929-26D4D938B8DD}" type="datetimeFigureOut">
              <a:rPr lang="en-US" smtClean="0"/>
              <a:t>11/28/2024</a:t>
            </a:fld>
            <a:endParaRPr lang="en-US"/>
          </a:p>
        </p:txBody>
      </p:sp>
      <p:sp>
        <p:nvSpPr>
          <p:cNvPr id="4" name="Footer Placeholder 3">
            <a:extLst>
              <a:ext uri="{FF2B5EF4-FFF2-40B4-BE49-F238E27FC236}">
                <a16:creationId xmlns:a16="http://schemas.microsoft.com/office/drawing/2014/main" id="{6D2E8197-B26F-B2EF-E48F-35C50D84ED0C}"/>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224DBDD2-406C-F952-C571-EA4ED37297CC}"/>
              </a:ext>
            </a:extLst>
          </p:cNvPr>
          <p:cNvSpPr>
            <a:spLocks noGrp="1"/>
          </p:cNvSpPr>
          <p:nvPr>
            <p:ph type="sldNum" sz="quarter" idx="12"/>
          </p:nvPr>
        </p:nvSpPr>
        <p:spPr/>
        <p:txBody>
          <a:bodyPr/>
          <a:lstStyle/>
          <a:p>
            <a:fld id="{3252D2E1-0881-4753-8FA8-8723662B76EF}" type="slidenum">
              <a:rPr lang="en-US" smtClean="0"/>
              <a:t>‹#›</a:t>
            </a:fld>
            <a:endParaRPr lang="en-US"/>
          </a:p>
        </p:txBody>
      </p:sp>
    </p:spTree>
    <p:extLst>
      <p:ext uri="{BB962C8B-B14F-4D97-AF65-F5344CB8AC3E}">
        <p14:creationId xmlns:p14="http://schemas.microsoft.com/office/powerpoint/2010/main" val="177297536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27298599-EE02-5713-D412-BF33147152E1}"/>
              </a:ext>
            </a:extLst>
          </p:cNvPr>
          <p:cNvSpPr>
            <a:spLocks noGrp="1"/>
          </p:cNvSpPr>
          <p:nvPr>
            <p:ph type="dt" sz="half" idx="10"/>
          </p:nvPr>
        </p:nvSpPr>
        <p:spPr/>
        <p:txBody>
          <a:bodyPr/>
          <a:lstStyle/>
          <a:p>
            <a:fld id="{F272EAAB-CE10-4CC6-8929-26D4D938B8DD}" type="datetimeFigureOut">
              <a:rPr lang="en-US" smtClean="0"/>
              <a:t>11/28/2024</a:t>
            </a:fld>
            <a:endParaRPr lang="en-US"/>
          </a:p>
        </p:txBody>
      </p:sp>
      <p:sp>
        <p:nvSpPr>
          <p:cNvPr id="3" name="Footer Placeholder 2">
            <a:extLst>
              <a:ext uri="{FF2B5EF4-FFF2-40B4-BE49-F238E27FC236}">
                <a16:creationId xmlns:a16="http://schemas.microsoft.com/office/drawing/2014/main" id="{CFA44F53-36D2-F8DF-E3B8-C8F4FAEF0A4C}"/>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0BFEC64B-16DD-6BCD-01EB-89566422F01B}"/>
              </a:ext>
            </a:extLst>
          </p:cNvPr>
          <p:cNvSpPr>
            <a:spLocks noGrp="1"/>
          </p:cNvSpPr>
          <p:nvPr>
            <p:ph type="sldNum" sz="quarter" idx="12"/>
          </p:nvPr>
        </p:nvSpPr>
        <p:spPr/>
        <p:txBody>
          <a:bodyPr/>
          <a:lstStyle/>
          <a:p>
            <a:fld id="{3252D2E1-0881-4753-8FA8-8723662B76EF}" type="slidenum">
              <a:rPr lang="en-US" smtClean="0"/>
              <a:t>‹#›</a:t>
            </a:fld>
            <a:endParaRPr lang="en-US"/>
          </a:p>
        </p:txBody>
      </p:sp>
    </p:spTree>
    <p:extLst>
      <p:ext uri="{BB962C8B-B14F-4D97-AF65-F5344CB8AC3E}">
        <p14:creationId xmlns:p14="http://schemas.microsoft.com/office/powerpoint/2010/main" val="184069103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C1C396-CD54-D971-BFA2-A534AEB2A8D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BD8DFBE4-34C3-F0F4-A7D7-5354FE6CFEDB}"/>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B7A808F4-4AC4-C383-F901-6A05D42DA9E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F1A5809-3E31-B1D1-1C58-980B354F2C13}"/>
              </a:ext>
            </a:extLst>
          </p:cNvPr>
          <p:cNvSpPr>
            <a:spLocks noGrp="1"/>
          </p:cNvSpPr>
          <p:nvPr>
            <p:ph type="dt" sz="half" idx="10"/>
          </p:nvPr>
        </p:nvSpPr>
        <p:spPr/>
        <p:txBody>
          <a:bodyPr/>
          <a:lstStyle/>
          <a:p>
            <a:fld id="{F272EAAB-CE10-4CC6-8929-26D4D938B8DD}" type="datetimeFigureOut">
              <a:rPr lang="en-US" smtClean="0"/>
              <a:t>11/28/2024</a:t>
            </a:fld>
            <a:endParaRPr lang="en-US"/>
          </a:p>
        </p:txBody>
      </p:sp>
      <p:sp>
        <p:nvSpPr>
          <p:cNvPr id="6" name="Footer Placeholder 5">
            <a:extLst>
              <a:ext uri="{FF2B5EF4-FFF2-40B4-BE49-F238E27FC236}">
                <a16:creationId xmlns:a16="http://schemas.microsoft.com/office/drawing/2014/main" id="{1E936FD0-2A4D-D202-3B23-8E911E77045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D9CBDF4-4459-68C0-B903-6597C79CDD3B}"/>
              </a:ext>
            </a:extLst>
          </p:cNvPr>
          <p:cNvSpPr>
            <a:spLocks noGrp="1"/>
          </p:cNvSpPr>
          <p:nvPr>
            <p:ph type="sldNum" sz="quarter" idx="12"/>
          </p:nvPr>
        </p:nvSpPr>
        <p:spPr/>
        <p:txBody>
          <a:bodyPr/>
          <a:lstStyle/>
          <a:p>
            <a:fld id="{3252D2E1-0881-4753-8FA8-8723662B76EF}" type="slidenum">
              <a:rPr lang="en-US" smtClean="0"/>
              <a:t>‹#›</a:t>
            </a:fld>
            <a:endParaRPr lang="en-US"/>
          </a:p>
        </p:txBody>
      </p:sp>
    </p:spTree>
    <p:extLst>
      <p:ext uri="{BB962C8B-B14F-4D97-AF65-F5344CB8AC3E}">
        <p14:creationId xmlns:p14="http://schemas.microsoft.com/office/powerpoint/2010/main" val="389120254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592CD8-A460-93D5-5152-F3537BF989A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08CD2BA7-EC19-56B8-4914-2F4847F787A0}"/>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1EC0B50C-1748-9D03-2D4B-603EFC22392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2E9BC4B-FC86-35B1-A82E-0F1AB6B07614}"/>
              </a:ext>
            </a:extLst>
          </p:cNvPr>
          <p:cNvSpPr>
            <a:spLocks noGrp="1"/>
          </p:cNvSpPr>
          <p:nvPr>
            <p:ph type="dt" sz="half" idx="10"/>
          </p:nvPr>
        </p:nvSpPr>
        <p:spPr/>
        <p:txBody>
          <a:bodyPr/>
          <a:lstStyle/>
          <a:p>
            <a:fld id="{F272EAAB-CE10-4CC6-8929-26D4D938B8DD}" type="datetimeFigureOut">
              <a:rPr lang="en-US" smtClean="0"/>
              <a:t>11/28/2024</a:t>
            </a:fld>
            <a:endParaRPr lang="en-US"/>
          </a:p>
        </p:txBody>
      </p:sp>
      <p:sp>
        <p:nvSpPr>
          <p:cNvPr id="6" name="Footer Placeholder 5">
            <a:extLst>
              <a:ext uri="{FF2B5EF4-FFF2-40B4-BE49-F238E27FC236}">
                <a16:creationId xmlns:a16="http://schemas.microsoft.com/office/drawing/2014/main" id="{66D0320D-E886-1990-8CCC-4AE77A1EAAD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ABBDC53-4F1F-D336-FF19-E67570F98658}"/>
              </a:ext>
            </a:extLst>
          </p:cNvPr>
          <p:cNvSpPr>
            <a:spLocks noGrp="1"/>
          </p:cNvSpPr>
          <p:nvPr>
            <p:ph type="sldNum" sz="quarter" idx="12"/>
          </p:nvPr>
        </p:nvSpPr>
        <p:spPr/>
        <p:txBody>
          <a:bodyPr/>
          <a:lstStyle/>
          <a:p>
            <a:fld id="{3252D2E1-0881-4753-8FA8-8723662B76EF}" type="slidenum">
              <a:rPr lang="en-US" smtClean="0"/>
              <a:t>‹#›</a:t>
            </a:fld>
            <a:endParaRPr lang="en-US"/>
          </a:p>
        </p:txBody>
      </p:sp>
    </p:spTree>
    <p:extLst>
      <p:ext uri="{BB962C8B-B14F-4D97-AF65-F5344CB8AC3E}">
        <p14:creationId xmlns:p14="http://schemas.microsoft.com/office/powerpoint/2010/main" val="54352800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CEADFF2D-567F-C596-F36E-91BE8061C706}"/>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DD4EF621-7AE7-C30E-5D74-1171759A4A6F}"/>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D4AE3D0-FA46-54B4-50B0-0FDA62060035}"/>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272EAAB-CE10-4CC6-8929-26D4D938B8DD}" type="datetimeFigureOut">
              <a:rPr lang="en-US" smtClean="0"/>
              <a:t>11/28/2024</a:t>
            </a:fld>
            <a:endParaRPr lang="en-US"/>
          </a:p>
        </p:txBody>
      </p:sp>
      <p:sp>
        <p:nvSpPr>
          <p:cNvPr id="5" name="Footer Placeholder 4">
            <a:extLst>
              <a:ext uri="{FF2B5EF4-FFF2-40B4-BE49-F238E27FC236}">
                <a16:creationId xmlns:a16="http://schemas.microsoft.com/office/drawing/2014/main" id="{C42B21EE-9D4C-3D33-3B00-A812B20D7BDE}"/>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86B8E8C3-AC44-900F-1AD1-54D1343C6195}"/>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252D2E1-0881-4753-8FA8-8723662B76EF}" type="slidenum">
              <a:rPr lang="en-US" smtClean="0"/>
              <a:t>‹#›</a:t>
            </a:fld>
            <a:endParaRPr lang="en-US"/>
          </a:p>
        </p:txBody>
      </p:sp>
    </p:spTree>
    <p:extLst>
      <p:ext uri="{BB962C8B-B14F-4D97-AF65-F5344CB8AC3E}">
        <p14:creationId xmlns:p14="http://schemas.microsoft.com/office/powerpoint/2010/main" val="157742165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8" Type="http://schemas.openxmlformats.org/officeDocument/2006/relationships/image" Target="../media/image8.jpeg"/><Relationship Id="rId3" Type="http://schemas.openxmlformats.org/officeDocument/2006/relationships/image" Target="../media/image3.gif"/><Relationship Id="rId7" Type="http://schemas.openxmlformats.org/officeDocument/2006/relationships/image" Target="../media/image7.jpeg"/><Relationship Id="rId2" Type="http://schemas.openxmlformats.org/officeDocument/2006/relationships/image" Target="../media/image2.gif"/><Relationship Id="rId1" Type="http://schemas.openxmlformats.org/officeDocument/2006/relationships/slideLayout" Target="../slideLayouts/slideLayout7.xml"/><Relationship Id="rId6" Type="http://schemas.openxmlformats.org/officeDocument/2006/relationships/image" Target="../media/image6.png"/><Relationship Id="rId5" Type="http://schemas.openxmlformats.org/officeDocument/2006/relationships/image" Target="../media/image5.svg"/><Relationship Id="rId4" Type="http://schemas.openxmlformats.org/officeDocument/2006/relationships/image" Target="../media/image4.png"/></Relationships>
</file>

<file path=ppt/slides/_rels/slide3.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1.jpg"/><Relationship Id="rId1" Type="http://schemas.openxmlformats.org/officeDocument/2006/relationships/slideLayout" Target="../slideLayouts/slideLayout7.xml"/><Relationship Id="rId4" Type="http://schemas.openxmlformats.org/officeDocument/2006/relationships/image" Target="../media/image5.svg"/></Relationships>
</file>

<file path=ppt/slides/_rels/slide5.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2.png"/><Relationship Id="rId1" Type="http://schemas.openxmlformats.org/officeDocument/2006/relationships/slideLayout" Target="../slideLayouts/slideLayout7.xml"/><Relationship Id="rId4" Type="http://schemas.openxmlformats.org/officeDocument/2006/relationships/image" Target="../media/image5.svg"/></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3.jpg"/><Relationship Id="rId1" Type="http://schemas.openxmlformats.org/officeDocument/2006/relationships/slideLayout" Target="../slideLayouts/slideLayout7.xml"/><Relationship Id="rId4" Type="http://schemas.openxmlformats.org/officeDocument/2006/relationships/image" Target="../media/image5.svg"/></Relationships>
</file>

<file path=ppt/slides/_rels/slide8.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7.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016F7F4C-B494-2E41-DAD2-E3E75B82EAE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Tree>
    <p:extLst>
      <p:ext uri="{BB962C8B-B14F-4D97-AF65-F5344CB8AC3E}">
        <p14:creationId xmlns:p14="http://schemas.microsoft.com/office/powerpoint/2010/main" val="204339863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Group 2">
            <a:extLst>
              <a:ext uri="{FF2B5EF4-FFF2-40B4-BE49-F238E27FC236}">
                <a16:creationId xmlns:a16="http://schemas.microsoft.com/office/drawing/2014/main" id="{779AA806-9358-96CC-B2AC-D026BFC593FF}"/>
              </a:ext>
            </a:extLst>
          </p:cNvPr>
          <p:cNvGrpSpPr/>
          <p:nvPr/>
        </p:nvGrpSpPr>
        <p:grpSpPr>
          <a:xfrm>
            <a:off x="-290920" y="0"/>
            <a:ext cx="12482920" cy="6858000"/>
            <a:chOff x="-290920" y="0"/>
            <a:chExt cx="12482920" cy="6858000"/>
          </a:xfrm>
        </p:grpSpPr>
        <p:grpSp>
          <p:nvGrpSpPr>
            <p:cNvPr id="5" name="Group 4">
              <a:extLst>
                <a:ext uri="{FF2B5EF4-FFF2-40B4-BE49-F238E27FC236}">
                  <a16:creationId xmlns:a16="http://schemas.microsoft.com/office/drawing/2014/main" id="{DBF76673-A2B6-12B0-EDFB-4743AFC07DFD}"/>
                </a:ext>
              </a:extLst>
            </p:cNvPr>
            <p:cNvGrpSpPr/>
            <p:nvPr/>
          </p:nvGrpSpPr>
          <p:grpSpPr>
            <a:xfrm>
              <a:off x="-290920" y="0"/>
              <a:ext cx="12482920" cy="6858000"/>
              <a:chOff x="-290920" y="0"/>
              <a:chExt cx="12482920" cy="6858000"/>
            </a:xfrm>
          </p:grpSpPr>
          <p:sp>
            <p:nvSpPr>
              <p:cNvPr id="6" name="Rectangle 5">
                <a:extLst>
                  <a:ext uri="{FF2B5EF4-FFF2-40B4-BE49-F238E27FC236}">
                    <a16:creationId xmlns:a16="http://schemas.microsoft.com/office/drawing/2014/main" id="{9F3EBADD-E42B-DEF8-3AED-D68312E23C37}"/>
                  </a:ext>
                </a:extLst>
              </p:cNvPr>
              <p:cNvSpPr/>
              <p:nvPr/>
            </p:nvSpPr>
            <p:spPr>
              <a:xfrm>
                <a:off x="-290920" y="0"/>
                <a:ext cx="12482920" cy="6858000"/>
              </a:xfrm>
              <a:prstGeom prst="rect">
                <a:avLst/>
              </a:prstGeom>
              <a:solidFill>
                <a:srgbClr val="F0EEF0"/>
              </a:solidFill>
              <a:ln>
                <a:noFill/>
              </a:ln>
              <a:effectLst>
                <a:outerShdw blurRad="215900" dist="38100" sx="101000" sy="101000" algn="l" rotWithShape="0">
                  <a:schemeClr val="tx1">
                    <a:lumMod val="65000"/>
                    <a:lumOff val="35000"/>
                    <a:alpha val="3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Freeform: Shape 9">
                <a:extLst>
                  <a:ext uri="{FF2B5EF4-FFF2-40B4-BE49-F238E27FC236}">
                    <a16:creationId xmlns:a16="http://schemas.microsoft.com/office/drawing/2014/main" id="{51542666-56BE-51B5-6861-37DD8DE850E4}"/>
                  </a:ext>
                </a:extLst>
              </p:cNvPr>
              <p:cNvSpPr/>
              <p:nvPr/>
            </p:nvSpPr>
            <p:spPr>
              <a:xfrm>
                <a:off x="11023600" y="2337441"/>
                <a:ext cx="1168400" cy="2360918"/>
              </a:xfrm>
              <a:custGeom>
                <a:avLst/>
                <a:gdLst>
                  <a:gd name="connsiteX0" fmla="*/ 1168400 w 1168400"/>
                  <a:gd name="connsiteY0" fmla="*/ 0 h 2360918"/>
                  <a:gd name="connsiteX1" fmla="*/ 1168400 w 1168400"/>
                  <a:gd name="connsiteY1" fmla="*/ 2360918 h 2360918"/>
                  <a:gd name="connsiteX2" fmla="*/ 1060340 w 1168400"/>
                  <a:gd name="connsiteY2" fmla="*/ 2355461 h 2360918"/>
                  <a:gd name="connsiteX3" fmla="*/ 0 w 1168400"/>
                  <a:gd name="connsiteY3" fmla="*/ 1180459 h 2360918"/>
                  <a:gd name="connsiteX4" fmla="*/ 1060340 w 1168400"/>
                  <a:gd name="connsiteY4" fmla="*/ 5457 h 23609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68400" h="2360918">
                    <a:moveTo>
                      <a:pt x="1168400" y="0"/>
                    </a:moveTo>
                    <a:lnTo>
                      <a:pt x="1168400" y="2360918"/>
                    </a:lnTo>
                    <a:lnTo>
                      <a:pt x="1060340" y="2355461"/>
                    </a:lnTo>
                    <a:cubicBezTo>
                      <a:pt x="464762" y="2294977"/>
                      <a:pt x="0" y="1791994"/>
                      <a:pt x="0" y="1180459"/>
                    </a:cubicBezTo>
                    <a:cubicBezTo>
                      <a:pt x="0" y="568924"/>
                      <a:pt x="464762" y="65941"/>
                      <a:pt x="1060340" y="5457"/>
                    </a:cubicBezTo>
                    <a:close/>
                  </a:path>
                </a:pathLst>
              </a:cu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TextBox 10">
                <a:extLst>
                  <a:ext uri="{FF2B5EF4-FFF2-40B4-BE49-F238E27FC236}">
                    <a16:creationId xmlns:a16="http://schemas.microsoft.com/office/drawing/2014/main" id="{389F0DF0-21AE-0BEE-34CB-C0E2539C0158}"/>
                  </a:ext>
                </a:extLst>
              </p:cNvPr>
              <p:cNvSpPr txBox="1"/>
              <p:nvPr/>
            </p:nvSpPr>
            <p:spPr>
              <a:xfrm rot="16200000">
                <a:off x="10688378" y="3333232"/>
                <a:ext cx="2360917" cy="369332"/>
              </a:xfrm>
              <a:prstGeom prst="rect">
                <a:avLst/>
              </a:prstGeom>
              <a:noFill/>
            </p:spPr>
            <p:txBody>
              <a:bodyPr wrap="square" rtlCol="0">
                <a:spAutoFit/>
              </a:bodyPr>
              <a:lstStyle/>
              <a:p>
                <a:pPr algn="ctr"/>
                <a:r>
                  <a:rPr lang="en-US" dirty="0">
                    <a:solidFill>
                      <a:srgbClr val="F0EEF0"/>
                    </a:solidFill>
                    <a:latin typeface="Tw Cen MT" panose="020B0602020104020603" pitchFamily="34" charset="0"/>
                  </a:rPr>
                  <a:t>WEB MINING</a:t>
                </a:r>
              </a:p>
            </p:txBody>
          </p:sp>
        </p:grpSp>
        <p:pic>
          <p:nvPicPr>
            <p:cNvPr id="9" name="Picture 8">
              <a:extLst>
                <a:ext uri="{FF2B5EF4-FFF2-40B4-BE49-F238E27FC236}">
                  <a16:creationId xmlns:a16="http://schemas.microsoft.com/office/drawing/2014/main" id="{B4B804AD-21C3-CB8F-8F14-17198D2DBA8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03065" y="1301006"/>
              <a:ext cx="3892935" cy="3892935"/>
            </a:xfrm>
            <a:prstGeom prst="rect">
              <a:avLst/>
            </a:prstGeom>
          </p:spPr>
        </p:pic>
        <p:pic>
          <p:nvPicPr>
            <p:cNvPr id="19" name="Picture 18">
              <a:extLst>
                <a:ext uri="{FF2B5EF4-FFF2-40B4-BE49-F238E27FC236}">
                  <a16:creationId xmlns:a16="http://schemas.microsoft.com/office/drawing/2014/main" id="{4F9B79E7-6640-255C-5EEB-E465040B9B3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992169" y="1301006"/>
              <a:ext cx="3892934" cy="3892934"/>
            </a:xfrm>
            <a:prstGeom prst="rect">
              <a:avLst/>
            </a:prstGeom>
          </p:spPr>
        </p:pic>
      </p:grpSp>
      <p:sp>
        <p:nvSpPr>
          <p:cNvPr id="20" name="TextBox 19">
            <a:extLst>
              <a:ext uri="{FF2B5EF4-FFF2-40B4-BE49-F238E27FC236}">
                <a16:creationId xmlns:a16="http://schemas.microsoft.com/office/drawing/2014/main" id="{705DE001-F20F-9DE8-F487-465547756CE6}"/>
              </a:ext>
            </a:extLst>
          </p:cNvPr>
          <p:cNvSpPr txBox="1"/>
          <p:nvPr/>
        </p:nvSpPr>
        <p:spPr>
          <a:xfrm>
            <a:off x="2203065" y="235005"/>
            <a:ext cx="7902959" cy="830997"/>
          </a:xfrm>
          <a:prstGeom prst="rect">
            <a:avLst/>
          </a:prstGeom>
          <a:noFill/>
        </p:spPr>
        <p:txBody>
          <a:bodyPr wrap="square" rtlCol="0">
            <a:spAutoFit/>
          </a:bodyPr>
          <a:lstStyle/>
          <a:p>
            <a:r>
              <a:rPr lang="en-US" sz="2400" dirty="0">
                <a:solidFill>
                  <a:srgbClr val="FF5969"/>
                </a:solidFill>
                <a:latin typeface="Tw Cen MT" panose="020B0602020104020603" pitchFamily="34" charset="0"/>
              </a:rPr>
              <a:t>How do search engines work </a:t>
            </a:r>
            <a:r>
              <a:rPr lang="en-US" sz="2400" dirty="0">
                <a:solidFill>
                  <a:srgbClr val="FF5969"/>
                </a:solidFill>
                <a:latin typeface="Dubai" panose="020B0503030403030204" pitchFamily="34" charset="-78"/>
                <a:cs typeface="Dubai" panose="020B0503030403030204" pitchFamily="34" charset="-78"/>
              </a:rPr>
              <a:t>?</a:t>
            </a:r>
            <a:br>
              <a:rPr lang="en-US" sz="2400" dirty="0">
                <a:solidFill>
                  <a:srgbClr val="FF5969"/>
                </a:solidFill>
                <a:latin typeface="Dubai" panose="020B0503030403030204" pitchFamily="34" charset="-78"/>
                <a:cs typeface="Dubai" panose="020B0503030403030204" pitchFamily="34" charset="-78"/>
              </a:rPr>
            </a:br>
            <a:r>
              <a:rPr lang="en-US" sz="2400" dirty="0">
                <a:solidFill>
                  <a:srgbClr val="0070C0"/>
                </a:solidFill>
                <a:latin typeface="Tw Cen MT" panose="020B0602020104020603" pitchFamily="34" charset="0"/>
              </a:rPr>
              <a:t>How it suggests us the most relevant topics we try to find out.</a:t>
            </a:r>
          </a:p>
        </p:txBody>
      </p:sp>
      <p:pic>
        <p:nvPicPr>
          <p:cNvPr id="21" name="Graphic 20">
            <a:extLst>
              <a:ext uri="{FF2B5EF4-FFF2-40B4-BE49-F238E27FC236}">
                <a16:creationId xmlns:a16="http://schemas.microsoft.com/office/drawing/2014/main" id="{EE411A2E-2CFA-0B69-53B2-F393AD09100F}"/>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rot="16200000">
            <a:off x="11111764" y="3386263"/>
            <a:ext cx="647699" cy="370114"/>
          </a:xfrm>
          <a:prstGeom prst="rect">
            <a:avLst/>
          </a:prstGeom>
        </p:spPr>
      </p:pic>
      <p:grpSp>
        <p:nvGrpSpPr>
          <p:cNvPr id="37" name="Group 36">
            <a:extLst>
              <a:ext uri="{FF2B5EF4-FFF2-40B4-BE49-F238E27FC236}">
                <a16:creationId xmlns:a16="http://schemas.microsoft.com/office/drawing/2014/main" id="{0794F96A-9FAA-F285-7043-F3B85D29B71A}"/>
              </a:ext>
            </a:extLst>
          </p:cNvPr>
          <p:cNvGrpSpPr/>
          <p:nvPr/>
        </p:nvGrpSpPr>
        <p:grpSpPr>
          <a:xfrm>
            <a:off x="-290920" y="0"/>
            <a:ext cx="12482920" cy="6858000"/>
            <a:chOff x="-290920" y="0"/>
            <a:chExt cx="12482920" cy="6858000"/>
          </a:xfrm>
        </p:grpSpPr>
        <p:grpSp>
          <p:nvGrpSpPr>
            <p:cNvPr id="38" name="Group 37">
              <a:extLst>
                <a:ext uri="{FF2B5EF4-FFF2-40B4-BE49-F238E27FC236}">
                  <a16:creationId xmlns:a16="http://schemas.microsoft.com/office/drawing/2014/main" id="{DC73D816-BD2A-9862-1CA1-DAE2BB21DC9C}"/>
                </a:ext>
              </a:extLst>
            </p:cNvPr>
            <p:cNvGrpSpPr/>
            <p:nvPr/>
          </p:nvGrpSpPr>
          <p:grpSpPr>
            <a:xfrm>
              <a:off x="-290920" y="0"/>
              <a:ext cx="12482920" cy="6858000"/>
              <a:chOff x="-290920" y="0"/>
              <a:chExt cx="12482920" cy="6858000"/>
            </a:xfrm>
          </p:grpSpPr>
          <p:sp>
            <p:nvSpPr>
              <p:cNvPr id="40" name="Rectangle 39">
                <a:extLst>
                  <a:ext uri="{FF2B5EF4-FFF2-40B4-BE49-F238E27FC236}">
                    <a16:creationId xmlns:a16="http://schemas.microsoft.com/office/drawing/2014/main" id="{1462F59B-AB76-B59E-7B9F-40028518202B}"/>
                  </a:ext>
                </a:extLst>
              </p:cNvPr>
              <p:cNvSpPr/>
              <p:nvPr/>
            </p:nvSpPr>
            <p:spPr>
              <a:xfrm>
                <a:off x="-290920" y="0"/>
                <a:ext cx="12482920" cy="6858000"/>
              </a:xfrm>
              <a:prstGeom prst="rect">
                <a:avLst/>
              </a:prstGeom>
              <a:solidFill>
                <a:srgbClr val="F0EEF0"/>
              </a:solidFill>
              <a:ln>
                <a:noFill/>
              </a:ln>
              <a:effectLst>
                <a:outerShdw blurRad="215900" dist="38100" sx="101000" sy="101000" algn="l" rotWithShape="0">
                  <a:schemeClr val="tx1">
                    <a:lumMod val="65000"/>
                    <a:lumOff val="35000"/>
                    <a:alpha val="3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1" name="Freeform: Shape 40">
                <a:extLst>
                  <a:ext uri="{FF2B5EF4-FFF2-40B4-BE49-F238E27FC236}">
                    <a16:creationId xmlns:a16="http://schemas.microsoft.com/office/drawing/2014/main" id="{2438AD8E-3326-B516-B8F9-FA395E1D4F35}"/>
                  </a:ext>
                </a:extLst>
              </p:cNvPr>
              <p:cNvSpPr/>
              <p:nvPr/>
            </p:nvSpPr>
            <p:spPr>
              <a:xfrm>
                <a:off x="11023600" y="2337441"/>
                <a:ext cx="1168400" cy="2360918"/>
              </a:xfrm>
              <a:custGeom>
                <a:avLst/>
                <a:gdLst>
                  <a:gd name="connsiteX0" fmla="*/ 1168400 w 1168400"/>
                  <a:gd name="connsiteY0" fmla="*/ 0 h 2360918"/>
                  <a:gd name="connsiteX1" fmla="*/ 1168400 w 1168400"/>
                  <a:gd name="connsiteY1" fmla="*/ 2360918 h 2360918"/>
                  <a:gd name="connsiteX2" fmla="*/ 1060340 w 1168400"/>
                  <a:gd name="connsiteY2" fmla="*/ 2355461 h 2360918"/>
                  <a:gd name="connsiteX3" fmla="*/ 0 w 1168400"/>
                  <a:gd name="connsiteY3" fmla="*/ 1180459 h 2360918"/>
                  <a:gd name="connsiteX4" fmla="*/ 1060340 w 1168400"/>
                  <a:gd name="connsiteY4" fmla="*/ 5457 h 23609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68400" h="2360918">
                    <a:moveTo>
                      <a:pt x="1168400" y="0"/>
                    </a:moveTo>
                    <a:lnTo>
                      <a:pt x="1168400" y="2360918"/>
                    </a:lnTo>
                    <a:lnTo>
                      <a:pt x="1060340" y="2355461"/>
                    </a:lnTo>
                    <a:cubicBezTo>
                      <a:pt x="464762" y="2294977"/>
                      <a:pt x="0" y="1791994"/>
                      <a:pt x="0" y="1180459"/>
                    </a:cubicBezTo>
                    <a:cubicBezTo>
                      <a:pt x="0" y="568924"/>
                      <a:pt x="464762" y="65941"/>
                      <a:pt x="1060340" y="5457"/>
                    </a:cubicBezTo>
                    <a:close/>
                  </a:path>
                </a:pathLst>
              </a:custGeom>
              <a:solidFill>
                <a:srgbClr val="FF596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TextBox 41">
                <a:extLst>
                  <a:ext uri="{FF2B5EF4-FFF2-40B4-BE49-F238E27FC236}">
                    <a16:creationId xmlns:a16="http://schemas.microsoft.com/office/drawing/2014/main" id="{42C9E02F-63E5-4B4A-991B-8FDBE0EF2C88}"/>
                  </a:ext>
                </a:extLst>
              </p:cNvPr>
              <p:cNvSpPr txBox="1"/>
              <p:nvPr/>
            </p:nvSpPr>
            <p:spPr>
              <a:xfrm rot="16200000">
                <a:off x="10872792" y="3317844"/>
                <a:ext cx="1992086" cy="400110"/>
              </a:xfrm>
              <a:prstGeom prst="rect">
                <a:avLst/>
              </a:prstGeom>
              <a:noFill/>
            </p:spPr>
            <p:txBody>
              <a:bodyPr wrap="square" rtlCol="0">
                <a:spAutoFit/>
              </a:bodyPr>
              <a:lstStyle/>
              <a:p>
                <a:pPr algn="ctr"/>
                <a:r>
                  <a:rPr lang="en-US" sz="2000" dirty="0">
                    <a:solidFill>
                      <a:srgbClr val="F0EEF0"/>
                    </a:solidFill>
                    <a:latin typeface="Tw Cen MT" panose="020B0602020104020603" pitchFamily="34" charset="0"/>
                  </a:rPr>
                  <a:t> Topic &amp; Course</a:t>
                </a:r>
                <a:endParaRPr lang="en-US" sz="2000" b="1" dirty="0">
                  <a:solidFill>
                    <a:srgbClr val="F0EEF0"/>
                  </a:solidFill>
                  <a:latin typeface="Tw Cen MT" panose="020B0602020104020603" pitchFamily="34" charset="0"/>
                </a:endParaRPr>
              </a:p>
            </p:txBody>
          </p:sp>
        </p:grpSp>
        <p:pic>
          <p:nvPicPr>
            <p:cNvPr id="39" name="Picture 38">
              <a:extLst>
                <a:ext uri="{FF2B5EF4-FFF2-40B4-BE49-F238E27FC236}">
                  <a16:creationId xmlns:a16="http://schemas.microsoft.com/office/drawing/2014/main" id="{0F6CA942-CBF1-F7B5-1EA0-44B082724D0F}"/>
                </a:ext>
              </a:extLst>
            </p:cNvPr>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11188537" y="3223259"/>
              <a:ext cx="457963" cy="411480"/>
            </a:xfrm>
            <a:prstGeom prst="rect">
              <a:avLst/>
            </a:prstGeom>
          </p:spPr>
        </p:pic>
      </p:grpSp>
      <p:sp>
        <p:nvSpPr>
          <p:cNvPr id="43" name="TextBox 42">
            <a:extLst>
              <a:ext uri="{FF2B5EF4-FFF2-40B4-BE49-F238E27FC236}">
                <a16:creationId xmlns:a16="http://schemas.microsoft.com/office/drawing/2014/main" id="{F00BD24E-D035-7D59-2980-B46CDA95DDA0}"/>
              </a:ext>
            </a:extLst>
          </p:cNvPr>
          <p:cNvSpPr txBox="1"/>
          <p:nvPr/>
        </p:nvSpPr>
        <p:spPr>
          <a:xfrm>
            <a:off x="2491419" y="213228"/>
            <a:ext cx="2625617" cy="400110"/>
          </a:xfrm>
          <a:prstGeom prst="rect">
            <a:avLst/>
          </a:prstGeom>
          <a:noFill/>
        </p:spPr>
        <p:txBody>
          <a:bodyPr wrap="square" rtlCol="0">
            <a:spAutoFit/>
          </a:bodyPr>
          <a:lstStyle/>
          <a:p>
            <a:r>
              <a:rPr lang="en-US" sz="2000" dirty="0">
                <a:solidFill>
                  <a:schemeClr val="bg2">
                    <a:lumMod val="25000"/>
                  </a:schemeClr>
                </a:solidFill>
                <a:latin typeface="Tw Cen MT" panose="020B0602020104020603" pitchFamily="34" charset="0"/>
              </a:rPr>
              <a:t>PRESENTATION TOPIC - </a:t>
            </a:r>
          </a:p>
        </p:txBody>
      </p:sp>
      <p:sp>
        <p:nvSpPr>
          <p:cNvPr id="44" name="TextBox 43">
            <a:extLst>
              <a:ext uri="{FF2B5EF4-FFF2-40B4-BE49-F238E27FC236}">
                <a16:creationId xmlns:a16="http://schemas.microsoft.com/office/drawing/2014/main" id="{88F443CD-4BD8-0451-7CB4-BFD9A6D5275C}"/>
              </a:ext>
            </a:extLst>
          </p:cNvPr>
          <p:cNvSpPr txBox="1"/>
          <p:nvPr/>
        </p:nvSpPr>
        <p:spPr>
          <a:xfrm>
            <a:off x="3064085" y="683520"/>
            <a:ext cx="7637146" cy="400110"/>
          </a:xfrm>
          <a:prstGeom prst="rect">
            <a:avLst/>
          </a:prstGeom>
          <a:noFill/>
        </p:spPr>
        <p:txBody>
          <a:bodyPr wrap="square" rtlCol="0">
            <a:spAutoFit/>
          </a:bodyPr>
          <a:lstStyle/>
          <a:p>
            <a:r>
              <a:rPr lang="en-US" sz="2000" b="1" dirty="0">
                <a:solidFill>
                  <a:srgbClr val="52CBBE"/>
                </a:solidFill>
                <a:latin typeface="Tw Cen MT" panose="020B0602020104020603" pitchFamily="34" charset="0"/>
                <a:cs typeface="Segoe UI Semibold" panose="020B0702040204020203" pitchFamily="34" charset="0"/>
              </a:rPr>
              <a:t>“ Web Mining &amp; Data Mining  ”</a:t>
            </a:r>
          </a:p>
        </p:txBody>
      </p:sp>
      <p:grpSp>
        <p:nvGrpSpPr>
          <p:cNvPr id="45" name="Group 44">
            <a:extLst>
              <a:ext uri="{FF2B5EF4-FFF2-40B4-BE49-F238E27FC236}">
                <a16:creationId xmlns:a16="http://schemas.microsoft.com/office/drawing/2014/main" id="{AE85BC3B-ECE8-FBFE-06AC-B5609D07D1F0}"/>
              </a:ext>
            </a:extLst>
          </p:cNvPr>
          <p:cNvGrpSpPr/>
          <p:nvPr/>
        </p:nvGrpSpPr>
        <p:grpSpPr>
          <a:xfrm>
            <a:off x="2769356" y="1366465"/>
            <a:ext cx="5620222" cy="400110"/>
            <a:chOff x="2773122" y="1366464"/>
            <a:chExt cx="5620222" cy="400110"/>
          </a:xfrm>
        </p:grpSpPr>
        <p:sp>
          <p:nvSpPr>
            <p:cNvPr id="46" name="TextBox 45">
              <a:extLst>
                <a:ext uri="{FF2B5EF4-FFF2-40B4-BE49-F238E27FC236}">
                  <a16:creationId xmlns:a16="http://schemas.microsoft.com/office/drawing/2014/main" id="{6EF6E764-97D7-D003-D6A1-7798B77FC013}"/>
                </a:ext>
              </a:extLst>
            </p:cNvPr>
            <p:cNvSpPr txBox="1"/>
            <p:nvPr/>
          </p:nvSpPr>
          <p:spPr>
            <a:xfrm>
              <a:off x="2773122" y="1366464"/>
              <a:ext cx="2914588" cy="400110"/>
            </a:xfrm>
            <a:prstGeom prst="rect">
              <a:avLst/>
            </a:prstGeom>
            <a:noFill/>
          </p:spPr>
          <p:txBody>
            <a:bodyPr wrap="square" rtlCol="0">
              <a:spAutoFit/>
            </a:bodyPr>
            <a:lstStyle/>
            <a:p>
              <a:r>
                <a:rPr lang="en-US" sz="2000" dirty="0">
                  <a:solidFill>
                    <a:srgbClr val="5D7373"/>
                  </a:solidFill>
                  <a:latin typeface="Tw Cen MT" panose="020B0602020104020603" pitchFamily="34" charset="0"/>
                </a:rPr>
                <a:t>PRESENTATION COURSE  </a:t>
              </a:r>
              <a:r>
                <a:rPr lang="en-US" sz="2000" b="1" dirty="0">
                  <a:solidFill>
                    <a:schemeClr val="tx2">
                      <a:lumMod val="75000"/>
                    </a:schemeClr>
                  </a:solidFill>
                  <a:latin typeface="Bahnschrift" panose="020B0502040204020203" pitchFamily="34" charset="0"/>
                </a:rPr>
                <a:t>:</a:t>
              </a:r>
            </a:p>
          </p:txBody>
        </p:sp>
        <p:sp>
          <p:nvSpPr>
            <p:cNvPr id="47" name="TextBox 46">
              <a:extLst>
                <a:ext uri="{FF2B5EF4-FFF2-40B4-BE49-F238E27FC236}">
                  <a16:creationId xmlns:a16="http://schemas.microsoft.com/office/drawing/2014/main" id="{240BDAB3-0E09-9AFF-284B-9FA2A5FB89E2}"/>
                </a:ext>
              </a:extLst>
            </p:cNvPr>
            <p:cNvSpPr txBox="1"/>
            <p:nvPr/>
          </p:nvSpPr>
          <p:spPr>
            <a:xfrm>
              <a:off x="5584264" y="1366464"/>
              <a:ext cx="2809080" cy="400110"/>
            </a:xfrm>
            <a:prstGeom prst="rect">
              <a:avLst/>
            </a:prstGeom>
            <a:noFill/>
          </p:spPr>
          <p:txBody>
            <a:bodyPr wrap="square" rtlCol="0">
              <a:spAutoFit/>
            </a:bodyPr>
            <a:lstStyle/>
            <a:p>
              <a:r>
                <a:rPr lang="en-US" sz="2000" b="1" dirty="0">
                  <a:solidFill>
                    <a:schemeClr val="tx2">
                      <a:lumMod val="60000"/>
                      <a:lumOff val="40000"/>
                    </a:schemeClr>
                  </a:solidFill>
                  <a:latin typeface="Tw Cen MT" panose="020B0602020104020603" pitchFamily="34" charset="0"/>
                </a:rPr>
                <a:t>BU_CSE_EDGE</a:t>
              </a:r>
            </a:p>
          </p:txBody>
        </p:sp>
      </p:grpSp>
      <p:sp>
        <p:nvSpPr>
          <p:cNvPr id="48" name="TextBox 47">
            <a:extLst>
              <a:ext uri="{FF2B5EF4-FFF2-40B4-BE49-F238E27FC236}">
                <a16:creationId xmlns:a16="http://schemas.microsoft.com/office/drawing/2014/main" id="{EF4BAF84-F041-903D-D352-317E486BE46C}"/>
              </a:ext>
            </a:extLst>
          </p:cNvPr>
          <p:cNvSpPr txBox="1"/>
          <p:nvPr/>
        </p:nvSpPr>
        <p:spPr>
          <a:xfrm>
            <a:off x="2556588" y="1966630"/>
            <a:ext cx="1892072" cy="400110"/>
          </a:xfrm>
          <a:prstGeom prst="rect">
            <a:avLst/>
          </a:prstGeom>
          <a:noFill/>
        </p:spPr>
        <p:txBody>
          <a:bodyPr wrap="square" rtlCol="0">
            <a:spAutoFit/>
          </a:bodyPr>
          <a:lstStyle/>
          <a:p>
            <a:r>
              <a:rPr lang="en-US" sz="2000" dirty="0">
                <a:solidFill>
                  <a:srgbClr val="00A0A8"/>
                </a:solidFill>
                <a:latin typeface="Tw Cen MT" panose="020B0602020104020603" pitchFamily="34" charset="0"/>
              </a:rPr>
              <a:t>COURSE TITLE  </a:t>
            </a:r>
            <a:r>
              <a:rPr lang="en-US" sz="2000" b="1" dirty="0">
                <a:solidFill>
                  <a:srgbClr val="00A0A8"/>
                </a:solidFill>
                <a:latin typeface="Bahnschrift" panose="020B0502040204020203" pitchFamily="34" charset="0"/>
              </a:rPr>
              <a:t>:</a:t>
            </a:r>
          </a:p>
        </p:txBody>
      </p:sp>
      <p:sp>
        <p:nvSpPr>
          <p:cNvPr id="49" name="TextBox 48">
            <a:extLst>
              <a:ext uri="{FF2B5EF4-FFF2-40B4-BE49-F238E27FC236}">
                <a16:creationId xmlns:a16="http://schemas.microsoft.com/office/drawing/2014/main" id="{E65B8B37-0678-E41D-1449-367D29300BA4}"/>
              </a:ext>
            </a:extLst>
          </p:cNvPr>
          <p:cNvSpPr txBox="1"/>
          <p:nvPr/>
        </p:nvSpPr>
        <p:spPr>
          <a:xfrm>
            <a:off x="2746385" y="2371942"/>
            <a:ext cx="7954846" cy="400110"/>
          </a:xfrm>
          <a:prstGeom prst="rect">
            <a:avLst/>
          </a:prstGeom>
          <a:noFill/>
        </p:spPr>
        <p:txBody>
          <a:bodyPr wrap="square" rtlCol="0">
            <a:spAutoFit/>
          </a:bodyPr>
          <a:lstStyle/>
          <a:p>
            <a:r>
              <a:rPr lang="en-US" sz="2000" b="1" dirty="0">
                <a:solidFill>
                  <a:schemeClr val="accent1">
                    <a:lumMod val="50000"/>
                  </a:schemeClr>
                </a:solidFill>
                <a:latin typeface="Bahnschrift" panose="020B0502040204020203" pitchFamily="34" charset="0"/>
              </a:rPr>
              <a:t>                      </a:t>
            </a:r>
            <a:r>
              <a:rPr lang="en-US" sz="2000" b="0" i="0" dirty="0">
                <a:solidFill>
                  <a:srgbClr val="363636"/>
                </a:solidFill>
                <a:effectLst/>
                <a:latin typeface="BlinkMacSystemFont"/>
              </a:rPr>
              <a:t>Computer Fundamentals and Office Applications (CFOA)</a:t>
            </a:r>
            <a:endParaRPr lang="en-US" sz="2000" b="1" dirty="0">
              <a:solidFill>
                <a:schemeClr val="accent1">
                  <a:lumMod val="50000"/>
                </a:schemeClr>
              </a:solidFill>
              <a:latin typeface="Bahnschrift" panose="020B0502040204020203" pitchFamily="34" charset="0"/>
            </a:endParaRPr>
          </a:p>
        </p:txBody>
      </p:sp>
      <p:sp>
        <p:nvSpPr>
          <p:cNvPr id="50" name="TextBox 49">
            <a:extLst>
              <a:ext uri="{FF2B5EF4-FFF2-40B4-BE49-F238E27FC236}">
                <a16:creationId xmlns:a16="http://schemas.microsoft.com/office/drawing/2014/main" id="{0CC3425C-A276-F007-2BB8-08AE7C978E4A}"/>
              </a:ext>
            </a:extLst>
          </p:cNvPr>
          <p:cNvSpPr txBox="1"/>
          <p:nvPr/>
        </p:nvSpPr>
        <p:spPr>
          <a:xfrm>
            <a:off x="2769359" y="2828703"/>
            <a:ext cx="2223461" cy="400110"/>
          </a:xfrm>
          <a:prstGeom prst="rect">
            <a:avLst/>
          </a:prstGeom>
          <a:noFill/>
        </p:spPr>
        <p:txBody>
          <a:bodyPr wrap="square" rtlCol="0">
            <a:spAutoFit/>
          </a:bodyPr>
          <a:lstStyle/>
          <a:p>
            <a:r>
              <a:rPr lang="en-US" sz="2000" dirty="0">
                <a:solidFill>
                  <a:srgbClr val="E5B636"/>
                </a:solidFill>
                <a:latin typeface="Tw Cen MT" panose="020B0602020104020603" pitchFamily="34" charset="0"/>
              </a:rPr>
              <a:t>COURSE TEACHER -</a:t>
            </a:r>
            <a:endParaRPr lang="en-US" sz="2000" b="1" dirty="0">
              <a:solidFill>
                <a:srgbClr val="E5B636"/>
              </a:solidFill>
              <a:latin typeface="Bahnschrift" panose="020B0502040204020203" pitchFamily="34" charset="0"/>
            </a:endParaRPr>
          </a:p>
        </p:txBody>
      </p:sp>
      <p:sp>
        <p:nvSpPr>
          <p:cNvPr id="51" name="TextBox 50">
            <a:extLst>
              <a:ext uri="{FF2B5EF4-FFF2-40B4-BE49-F238E27FC236}">
                <a16:creationId xmlns:a16="http://schemas.microsoft.com/office/drawing/2014/main" id="{98D06AEF-E479-0961-7D4E-31415EB12499}"/>
              </a:ext>
            </a:extLst>
          </p:cNvPr>
          <p:cNvSpPr txBox="1"/>
          <p:nvPr/>
        </p:nvSpPr>
        <p:spPr>
          <a:xfrm>
            <a:off x="4096573" y="5107256"/>
            <a:ext cx="3437543" cy="400110"/>
          </a:xfrm>
          <a:prstGeom prst="rect">
            <a:avLst/>
          </a:prstGeom>
          <a:noFill/>
        </p:spPr>
        <p:txBody>
          <a:bodyPr wrap="square" rtlCol="0" anchor="ctr">
            <a:spAutoFit/>
          </a:bodyPr>
          <a:lstStyle/>
          <a:p>
            <a:r>
              <a:rPr lang="en-US" sz="2000" b="1" dirty="0">
                <a:solidFill>
                  <a:srgbClr val="00A0A8"/>
                </a:solidFill>
                <a:latin typeface="Tw Cen MT" panose="020B0602020104020603" pitchFamily="34" charset="0"/>
              </a:rPr>
              <a:t>MD. Rahat Hossain Faisal</a:t>
            </a:r>
          </a:p>
        </p:txBody>
      </p:sp>
      <p:sp>
        <p:nvSpPr>
          <p:cNvPr id="52" name="TextBox 51">
            <a:extLst>
              <a:ext uri="{FF2B5EF4-FFF2-40B4-BE49-F238E27FC236}">
                <a16:creationId xmlns:a16="http://schemas.microsoft.com/office/drawing/2014/main" id="{48E9483E-48FF-2E97-F566-F699244837D4}"/>
              </a:ext>
            </a:extLst>
          </p:cNvPr>
          <p:cNvSpPr txBox="1"/>
          <p:nvPr/>
        </p:nvSpPr>
        <p:spPr>
          <a:xfrm>
            <a:off x="4122502" y="5476268"/>
            <a:ext cx="3411610" cy="400110"/>
          </a:xfrm>
          <a:prstGeom prst="rect">
            <a:avLst/>
          </a:prstGeom>
          <a:noFill/>
        </p:spPr>
        <p:txBody>
          <a:bodyPr wrap="square" rtlCol="0">
            <a:spAutoFit/>
          </a:bodyPr>
          <a:lstStyle/>
          <a:p>
            <a:r>
              <a:rPr lang="en-US" sz="2000" dirty="0">
                <a:solidFill>
                  <a:schemeClr val="tx2">
                    <a:lumMod val="75000"/>
                  </a:schemeClr>
                </a:solidFill>
                <a:latin typeface="Tw Cen MT" panose="020B0602020104020603" pitchFamily="34" charset="0"/>
              </a:rPr>
              <a:t>Associate Professor </a:t>
            </a:r>
          </a:p>
        </p:txBody>
      </p:sp>
      <p:sp>
        <p:nvSpPr>
          <p:cNvPr id="53" name="TextBox 52">
            <a:extLst>
              <a:ext uri="{FF2B5EF4-FFF2-40B4-BE49-F238E27FC236}">
                <a16:creationId xmlns:a16="http://schemas.microsoft.com/office/drawing/2014/main" id="{D3AC8F05-1BE1-A63B-2C34-E6DD5C4EF3F1}"/>
              </a:ext>
            </a:extLst>
          </p:cNvPr>
          <p:cNvSpPr txBox="1"/>
          <p:nvPr/>
        </p:nvSpPr>
        <p:spPr>
          <a:xfrm>
            <a:off x="4122502" y="6200713"/>
            <a:ext cx="3411610" cy="400110"/>
          </a:xfrm>
          <a:prstGeom prst="rect">
            <a:avLst/>
          </a:prstGeom>
          <a:noFill/>
        </p:spPr>
        <p:txBody>
          <a:bodyPr wrap="square" rtlCol="0">
            <a:spAutoFit/>
          </a:bodyPr>
          <a:lstStyle/>
          <a:p>
            <a:r>
              <a:rPr lang="en-US" sz="2000" dirty="0">
                <a:solidFill>
                  <a:schemeClr val="tx1">
                    <a:lumMod val="95000"/>
                    <a:lumOff val="5000"/>
                  </a:schemeClr>
                </a:solidFill>
                <a:latin typeface="Tw Cen MT" panose="020B0602020104020603" pitchFamily="34" charset="0"/>
              </a:rPr>
              <a:t>UNIVERSITY OF BARISHAL</a:t>
            </a:r>
          </a:p>
        </p:txBody>
      </p:sp>
      <p:sp>
        <p:nvSpPr>
          <p:cNvPr id="54" name="TextBox 53">
            <a:extLst>
              <a:ext uri="{FF2B5EF4-FFF2-40B4-BE49-F238E27FC236}">
                <a16:creationId xmlns:a16="http://schemas.microsoft.com/office/drawing/2014/main" id="{6A1777BF-958F-1BFB-2332-5CB89527F2DD}"/>
              </a:ext>
            </a:extLst>
          </p:cNvPr>
          <p:cNvSpPr txBox="1"/>
          <p:nvPr/>
        </p:nvSpPr>
        <p:spPr>
          <a:xfrm>
            <a:off x="4122501" y="5876378"/>
            <a:ext cx="6762601" cy="400110"/>
          </a:xfrm>
          <a:prstGeom prst="rect">
            <a:avLst/>
          </a:prstGeom>
          <a:noFill/>
        </p:spPr>
        <p:txBody>
          <a:bodyPr wrap="square" rtlCol="0">
            <a:spAutoFit/>
          </a:bodyPr>
          <a:lstStyle/>
          <a:p>
            <a:r>
              <a:rPr lang="en-US" sz="2000" dirty="0">
                <a:solidFill>
                  <a:schemeClr val="tx2">
                    <a:lumMod val="75000"/>
                  </a:schemeClr>
                </a:solidFill>
                <a:latin typeface="Perpetua" panose="02020502060401020303" pitchFamily="18" charset="0"/>
              </a:rPr>
              <a:t>DEPARTMENT OF COMPUTER SCIENCE AND ENGINEERING</a:t>
            </a:r>
          </a:p>
        </p:txBody>
      </p:sp>
      <p:pic>
        <p:nvPicPr>
          <p:cNvPr id="55" name="Picture 54">
            <a:extLst>
              <a:ext uri="{FF2B5EF4-FFF2-40B4-BE49-F238E27FC236}">
                <a16:creationId xmlns:a16="http://schemas.microsoft.com/office/drawing/2014/main" id="{10F1BAA5-F63F-0781-5419-5F09855CF568}"/>
              </a:ext>
            </a:extLst>
          </p:cNvPr>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4252527" y="3315583"/>
            <a:ext cx="1555970" cy="1732848"/>
          </a:xfrm>
          <a:prstGeom prst="ellipse">
            <a:avLst/>
          </a:prstGeom>
          <a:ln w="63500" cap="rnd">
            <a:noFill/>
          </a:ln>
          <a:effectLst/>
        </p:spPr>
      </p:pic>
      <p:pic>
        <p:nvPicPr>
          <p:cNvPr id="1026" name="Picture 2">
            <a:extLst>
              <a:ext uri="{FF2B5EF4-FFF2-40B4-BE49-F238E27FC236}">
                <a16:creationId xmlns:a16="http://schemas.microsoft.com/office/drawing/2014/main" id="{D7E31D52-9D69-2AC7-2608-6746F9788E68}"/>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4237139" y="3203193"/>
            <a:ext cx="1593637" cy="186309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45403124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35ED9547-94E8-61A6-34B3-8F6FF1DD1736}"/>
              </a:ext>
            </a:extLst>
          </p:cNvPr>
          <p:cNvGrpSpPr/>
          <p:nvPr/>
        </p:nvGrpSpPr>
        <p:grpSpPr>
          <a:xfrm>
            <a:off x="-290920" y="0"/>
            <a:ext cx="12482920" cy="6858000"/>
            <a:chOff x="-290920" y="0"/>
            <a:chExt cx="12482920" cy="6858000"/>
          </a:xfrm>
        </p:grpSpPr>
        <p:sp>
          <p:nvSpPr>
            <p:cNvPr id="3" name="Rectangle 2">
              <a:extLst>
                <a:ext uri="{FF2B5EF4-FFF2-40B4-BE49-F238E27FC236}">
                  <a16:creationId xmlns:a16="http://schemas.microsoft.com/office/drawing/2014/main" id="{3BD17485-A7C0-FBB0-1CC1-BA233D189D38}"/>
                </a:ext>
              </a:extLst>
            </p:cNvPr>
            <p:cNvSpPr/>
            <p:nvPr/>
          </p:nvSpPr>
          <p:spPr>
            <a:xfrm>
              <a:off x="-290920" y="0"/>
              <a:ext cx="12482920" cy="6858000"/>
            </a:xfrm>
            <a:prstGeom prst="rect">
              <a:avLst/>
            </a:prstGeom>
            <a:solidFill>
              <a:srgbClr val="F0EEF0"/>
            </a:solidFill>
            <a:ln>
              <a:noFill/>
            </a:ln>
            <a:effectLst>
              <a:outerShdw blurRad="215900" dist="38100" sx="101000" sy="101000" algn="l" rotWithShape="0">
                <a:schemeClr val="tx1">
                  <a:lumMod val="65000"/>
                  <a:lumOff val="35000"/>
                  <a:alpha val="3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Freeform: Shape 3">
              <a:extLst>
                <a:ext uri="{FF2B5EF4-FFF2-40B4-BE49-F238E27FC236}">
                  <a16:creationId xmlns:a16="http://schemas.microsoft.com/office/drawing/2014/main" id="{6296CFBF-D372-805E-A272-54331E04F186}"/>
                </a:ext>
              </a:extLst>
            </p:cNvPr>
            <p:cNvSpPr/>
            <p:nvPr/>
          </p:nvSpPr>
          <p:spPr>
            <a:xfrm>
              <a:off x="11023600" y="2337441"/>
              <a:ext cx="1168400" cy="2360918"/>
            </a:xfrm>
            <a:custGeom>
              <a:avLst/>
              <a:gdLst>
                <a:gd name="connsiteX0" fmla="*/ 1168400 w 1168400"/>
                <a:gd name="connsiteY0" fmla="*/ 0 h 2360918"/>
                <a:gd name="connsiteX1" fmla="*/ 1168400 w 1168400"/>
                <a:gd name="connsiteY1" fmla="*/ 2360918 h 2360918"/>
                <a:gd name="connsiteX2" fmla="*/ 1060340 w 1168400"/>
                <a:gd name="connsiteY2" fmla="*/ 2355461 h 2360918"/>
                <a:gd name="connsiteX3" fmla="*/ 0 w 1168400"/>
                <a:gd name="connsiteY3" fmla="*/ 1180459 h 2360918"/>
                <a:gd name="connsiteX4" fmla="*/ 1060340 w 1168400"/>
                <a:gd name="connsiteY4" fmla="*/ 5457 h 23609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68400" h="2360918">
                  <a:moveTo>
                    <a:pt x="1168400" y="0"/>
                  </a:moveTo>
                  <a:lnTo>
                    <a:pt x="1168400" y="2360918"/>
                  </a:lnTo>
                  <a:lnTo>
                    <a:pt x="1060340" y="2355461"/>
                  </a:lnTo>
                  <a:cubicBezTo>
                    <a:pt x="464762" y="2294977"/>
                    <a:pt x="0" y="1791994"/>
                    <a:pt x="0" y="1180459"/>
                  </a:cubicBezTo>
                  <a:cubicBezTo>
                    <a:pt x="0" y="568924"/>
                    <a:pt x="464762" y="65941"/>
                    <a:pt x="1060340" y="5457"/>
                  </a:cubicBezTo>
                  <a:close/>
                </a:path>
              </a:pathLst>
            </a:custGeom>
            <a:solidFill>
              <a:srgbClr val="A5A68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 name="TextBox 4">
              <a:extLst>
                <a:ext uri="{FF2B5EF4-FFF2-40B4-BE49-F238E27FC236}">
                  <a16:creationId xmlns:a16="http://schemas.microsoft.com/office/drawing/2014/main" id="{BBBC678B-B5E2-830C-1497-4101AA4D90CF}"/>
                </a:ext>
              </a:extLst>
            </p:cNvPr>
            <p:cNvSpPr txBox="1"/>
            <p:nvPr/>
          </p:nvSpPr>
          <p:spPr>
            <a:xfrm rot="16200000">
              <a:off x="10688376" y="3317845"/>
              <a:ext cx="2360917" cy="400110"/>
            </a:xfrm>
            <a:prstGeom prst="rect">
              <a:avLst/>
            </a:prstGeom>
            <a:noFill/>
          </p:spPr>
          <p:txBody>
            <a:bodyPr wrap="square" rtlCol="0">
              <a:spAutoFit/>
            </a:bodyPr>
            <a:lstStyle/>
            <a:p>
              <a:pPr algn="ctr"/>
              <a:r>
                <a:rPr lang="en-US" sz="2000" dirty="0">
                  <a:solidFill>
                    <a:srgbClr val="3E637A"/>
                  </a:solidFill>
                  <a:latin typeface="Tw Cen MT" panose="020B0602020104020603" pitchFamily="34" charset="0"/>
                </a:rPr>
                <a:t>P</a:t>
              </a:r>
              <a:r>
                <a:rPr lang="en-US" sz="2000" b="0" i="0" dirty="0">
                  <a:solidFill>
                    <a:srgbClr val="3E637A"/>
                  </a:solidFill>
                  <a:effectLst/>
                  <a:latin typeface="Tw Cen MT" panose="020B0602020104020603" pitchFamily="34" charset="0"/>
                </a:rPr>
                <a:t>resenter</a:t>
              </a:r>
              <a:endParaRPr lang="en-US" sz="2000" b="1" dirty="0">
                <a:solidFill>
                  <a:srgbClr val="3E637A"/>
                </a:solidFill>
                <a:latin typeface="Tw Cen MT" panose="020B0602020104020603" pitchFamily="34" charset="0"/>
              </a:endParaRPr>
            </a:p>
          </p:txBody>
        </p:sp>
        <p:pic>
          <p:nvPicPr>
            <p:cNvPr id="6" name="Picture 5">
              <a:extLst>
                <a:ext uri="{FF2B5EF4-FFF2-40B4-BE49-F238E27FC236}">
                  <a16:creationId xmlns:a16="http://schemas.microsoft.com/office/drawing/2014/main" id="{CE03A6DE-F500-407E-A345-6D6E34F96F7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rot="16200000">
              <a:off x="11129999" y="3247473"/>
              <a:ext cx="530600" cy="530600"/>
            </a:xfrm>
            <a:prstGeom prst="rect">
              <a:avLst/>
            </a:prstGeom>
          </p:spPr>
        </p:pic>
      </p:grpSp>
      <p:grpSp>
        <p:nvGrpSpPr>
          <p:cNvPr id="7" name="Group 6">
            <a:extLst>
              <a:ext uri="{FF2B5EF4-FFF2-40B4-BE49-F238E27FC236}">
                <a16:creationId xmlns:a16="http://schemas.microsoft.com/office/drawing/2014/main" id="{7CAFA7E5-3E7D-1ED0-666F-D7973CBB8348}"/>
              </a:ext>
            </a:extLst>
          </p:cNvPr>
          <p:cNvGrpSpPr/>
          <p:nvPr/>
        </p:nvGrpSpPr>
        <p:grpSpPr>
          <a:xfrm>
            <a:off x="3747159" y="3784808"/>
            <a:ext cx="3624345" cy="1081363"/>
            <a:chOff x="2958240" y="4416136"/>
            <a:chExt cx="3459731" cy="1087772"/>
          </a:xfrm>
        </p:grpSpPr>
        <p:sp>
          <p:nvSpPr>
            <p:cNvPr id="8" name="TextBox 104">
              <a:extLst>
                <a:ext uri="{FF2B5EF4-FFF2-40B4-BE49-F238E27FC236}">
                  <a16:creationId xmlns:a16="http://schemas.microsoft.com/office/drawing/2014/main" id="{69ECD197-1695-E028-9C21-5562B34DBE72}"/>
                </a:ext>
              </a:extLst>
            </p:cNvPr>
            <p:cNvSpPr txBox="1"/>
            <p:nvPr/>
          </p:nvSpPr>
          <p:spPr>
            <a:xfrm>
              <a:off x="3344736" y="4416136"/>
              <a:ext cx="2644771" cy="461665"/>
            </a:xfrm>
            <a:prstGeom prst="rect">
              <a:avLst/>
            </a:prstGeom>
            <a:noFill/>
          </p:spPr>
          <p:txBody>
            <a:bodyPr wrap="square" rtlCol="0">
              <a:spAutoFit/>
            </a:bodyPr>
            <a:lstStyle>
              <a:defPPr>
                <a:defRPr lang="en-US"/>
              </a:defPPr>
              <a:lvl1pPr marL="0" algn="l" defTabSz="914332" rtl="0" eaLnBrk="1" latinLnBrk="0" hangingPunct="1">
                <a:defRPr sz="1800" kern="1200">
                  <a:solidFill>
                    <a:schemeClr val="tx1"/>
                  </a:solidFill>
                  <a:latin typeface="+mn-lt"/>
                  <a:ea typeface="+mn-ea"/>
                  <a:cs typeface="+mn-cs"/>
                </a:defRPr>
              </a:lvl1pPr>
              <a:lvl2pPr marL="457166" algn="l" defTabSz="914332" rtl="0" eaLnBrk="1" latinLnBrk="0" hangingPunct="1">
                <a:defRPr sz="1800" kern="1200">
                  <a:solidFill>
                    <a:schemeClr val="tx1"/>
                  </a:solidFill>
                  <a:latin typeface="+mn-lt"/>
                  <a:ea typeface="+mn-ea"/>
                  <a:cs typeface="+mn-cs"/>
                </a:defRPr>
              </a:lvl2pPr>
              <a:lvl3pPr marL="914332" algn="l" defTabSz="914332" rtl="0" eaLnBrk="1" latinLnBrk="0" hangingPunct="1">
                <a:defRPr sz="1800" kern="1200">
                  <a:solidFill>
                    <a:schemeClr val="tx1"/>
                  </a:solidFill>
                  <a:latin typeface="+mn-lt"/>
                  <a:ea typeface="+mn-ea"/>
                  <a:cs typeface="+mn-cs"/>
                </a:defRPr>
              </a:lvl3pPr>
              <a:lvl4pPr marL="1371499" algn="l" defTabSz="914332" rtl="0" eaLnBrk="1" latinLnBrk="0" hangingPunct="1">
                <a:defRPr sz="1800" kern="1200">
                  <a:solidFill>
                    <a:schemeClr val="tx1"/>
                  </a:solidFill>
                  <a:latin typeface="+mn-lt"/>
                  <a:ea typeface="+mn-ea"/>
                  <a:cs typeface="+mn-cs"/>
                </a:defRPr>
              </a:lvl4pPr>
              <a:lvl5pPr marL="1828666" algn="l" defTabSz="914332" rtl="0" eaLnBrk="1" latinLnBrk="0" hangingPunct="1">
                <a:defRPr sz="1800" kern="1200">
                  <a:solidFill>
                    <a:schemeClr val="tx1"/>
                  </a:solidFill>
                  <a:latin typeface="+mn-lt"/>
                  <a:ea typeface="+mn-ea"/>
                  <a:cs typeface="+mn-cs"/>
                </a:defRPr>
              </a:lvl5pPr>
              <a:lvl6pPr marL="2285832" algn="l" defTabSz="914332" rtl="0" eaLnBrk="1" latinLnBrk="0" hangingPunct="1">
                <a:defRPr sz="1800" kern="1200">
                  <a:solidFill>
                    <a:schemeClr val="tx1"/>
                  </a:solidFill>
                  <a:latin typeface="+mn-lt"/>
                  <a:ea typeface="+mn-ea"/>
                  <a:cs typeface="+mn-cs"/>
                </a:defRPr>
              </a:lvl6pPr>
              <a:lvl7pPr marL="2742998" algn="l" defTabSz="914332" rtl="0" eaLnBrk="1" latinLnBrk="0" hangingPunct="1">
                <a:defRPr sz="1800" kern="1200">
                  <a:solidFill>
                    <a:schemeClr val="tx1"/>
                  </a:solidFill>
                  <a:latin typeface="+mn-lt"/>
                  <a:ea typeface="+mn-ea"/>
                  <a:cs typeface="+mn-cs"/>
                </a:defRPr>
              </a:lvl7pPr>
              <a:lvl8pPr marL="3200164" algn="l" defTabSz="914332" rtl="0" eaLnBrk="1" latinLnBrk="0" hangingPunct="1">
                <a:defRPr sz="1800" kern="1200">
                  <a:solidFill>
                    <a:schemeClr val="tx1"/>
                  </a:solidFill>
                  <a:latin typeface="+mn-lt"/>
                  <a:ea typeface="+mn-ea"/>
                  <a:cs typeface="+mn-cs"/>
                </a:defRPr>
              </a:lvl8pPr>
              <a:lvl9pPr marL="3657331" algn="l" defTabSz="914332" rtl="0" eaLnBrk="1" latinLnBrk="0" hangingPunct="1">
                <a:defRPr sz="1800" kern="1200">
                  <a:solidFill>
                    <a:schemeClr val="tx1"/>
                  </a:solidFill>
                  <a:latin typeface="+mn-lt"/>
                  <a:ea typeface="+mn-ea"/>
                  <a:cs typeface="+mn-cs"/>
                </a:defRPr>
              </a:lvl9pPr>
            </a:lstStyle>
            <a:p>
              <a:pPr algn="ctr"/>
              <a:r>
                <a:rPr lang="en-US" sz="2400" dirty="0">
                  <a:solidFill>
                    <a:schemeClr val="bg2">
                      <a:lumMod val="10000"/>
                    </a:schemeClr>
                  </a:solidFill>
                  <a:latin typeface="Tw Cen MT" panose="020B0602020104020603" pitchFamily="34" charset="0"/>
                </a:rPr>
                <a:t>BAHAUDDIN BAHAR  </a:t>
              </a:r>
            </a:p>
          </p:txBody>
        </p:sp>
        <p:sp>
          <p:nvSpPr>
            <p:cNvPr id="9" name="TextBox 105">
              <a:extLst>
                <a:ext uri="{FF2B5EF4-FFF2-40B4-BE49-F238E27FC236}">
                  <a16:creationId xmlns:a16="http://schemas.microsoft.com/office/drawing/2014/main" id="{3F8445C9-5F71-F8CA-BAA9-564A9E635710}"/>
                </a:ext>
              </a:extLst>
            </p:cNvPr>
            <p:cNvSpPr txBox="1"/>
            <p:nvPr/>
          </p:nvSpPr>
          <p:spPr>
            <a:xfrm>
              <a:off x="2958240" y="4853746"/>
              <a:ext cx="3459731" cy="650162"/>
            </a:xfrm>
            <a:prstGeom prst="rect">
              <a:avLst/>
            </a:prstGeom>
            <a:noFill/>
          </p:spPr>
          <p:txBody>
            <a:bodyPr wrap="square" rtlCol="0">
              <a:spAutoFit/>
            </a:bodyPr>
            <a:lstStyle>
              <a:defPPr>
                <a:defRPr lang="en-US"/>
              </a:defPPr>
              <a:lvl1pPr marL="0" algn="l" defTabSz="914332" rtl="0" eaLnBrk="1" latinLnBrk="0" hangingPunct="1">
                <a:defRPr sz="1800" kern="1200">
                  <a:solidFill>
                    <a:schemeClr val="tx1"/>
                  </a:solidFill>
                  <a:latin typeface="+mn-lt"/>
                  <a:ea typeface="+mn-ea"/>
                  <a:cs typeface="+mn-cs"/>
                </a:defRPr>
              </a:lvl1pPr>
              <a:lvl2pPr marL="457166" algn="l" defTabSz="914332" rtl="0" eaLnBrk="1" latinLnBrk="0" hangingPunct="1">
                <a:defRPr sz="1800" kern="1200">
                  <a:solidFill>
                    <a:schemeClr val="tx1"/>
                  </a:solidFill>
                  <a:latin typeface="+mn-lt"/>
                  <a:ea typeface="+mn-ea"/>
                  <a:cs typeface="+mn-cs"/>
                </a:defRPr>
              </a:lvl2pPr>
              <a:lvl3pPr marL="914332" algn="l" defTabSz="914332" rtl="0" eaLnBrk="1" latinLnBrk="0" hangingPunct="1">
                <a:defRPr sz="1800" kern="1200">
                  <a:solidFill>
                    <a:schemeClr val="tx1"/>
                  </a:solidFill>
                  <a:latin typeface="+mn-lt"/>
                  <a:ea typeface="+mn-ea"/>
                  <a:cs typeface="+mn-cs"/>
                </a:defRPr>
              </a:lvl3pPr>
              <a:lvl4pPr marL="1371499" algn="l" defTabSz="914332" rtl="0" eaLnBrk="1" latinLnBrk="0" hangingPunct="1">
                <a:defRPr sz="1800" kern="1200">
                  <a:solidFill>
                    <a:schemeClr val="tx1"/>
                  </a:solidFill>
                  <a:latin typeface="+mn-lt"/>
                  <a:ea typeface="+mn-ea"/>
                  <a:cs typeface="+mn-cs"/>
                </a:defRPr>
              </a:lvl4pPr>
              <a:lvl5pPr marL="1828666" algn="l" defTabSz="914332" rtl="0" eaLnBrk="1" latinLnBrk="0" hangingPunct="1">
                <a:defRPr sz="1800" kern="1200">
                  <a:solidFill>
                    <a:schemeClr val="tx1"/>
                  </a:solidFill>
                  <a:latin typeface="+mn-lt"/>
                  <a:ea typeface="+mn-ea"/>
                  <a:cs typeface="+mn-cs"/>
                </a:defRPr>
              </a:lvl5pPr>
              <a:lvl6pPr marL="2285832" algn="l" defTabSz="914332" rtl="0" eaLnBrk="1" latinLnBrk="0" hangingPunct="1">
                <a:defRPr sz="1800" kern="1200">
                  <a:solidFill>
                    <a:schemeClr val="tx1"/>
                  </a:solidFill>
                  <a:latin typeface="+mn-lt"/>
                  <a:ea typeface="+mn-ea"/>
                  <a:cs typeface="+mn-cs"/>
                </a:defRPr>
              </a:lvl6pPr>
              <a:lvl7pPr marL="2742998" algn="l" defTabSz="914332" rtl="0" eaLnBrk="1" latinLnBrk="0" hangingPunct="1">
                <a:defRPr sz="1800" kern="1200">
                  <a:solidFill>
                    <a:schemeClr val="tx1"/>
                  </a:solidFill>
                  <a:latin typeface="+mn-lt"/>
                  <a:ea typeface="+mn-ea"/>
                  <a:cs typeface="+mn-cs"/>
                </a:defRPr>
              </a:lvl7pPr>
              <a:lvl8pPr marL="3200164" algn="l" defTabSz="914332" rtl="0" eaLnBrk="1" latinLnBrk="0" hangingPunct="1">
                <a:defRPr sz="1800" kern="1200">
                  <a:solidFill>
                    <a:schemeClr val="tx1"/>
                  </a:solidFill>
                  <a:latin typeface="+mn-lt"/>
                  <a:ea typeface="+mn-ea"/>
                  <a:cs typeface="+mn-cs"/>
                </a:defRPr>
              </a:lvl8pPr>
              <a:lvl9pPr marL="3657331" algn="l" defTabSz="914332" rtl="0" eaLnBrk="1" latinLnBrk="0" hangingPunct="1">
                <a:defRPr sz="1800" kern="1200">
                  <a:solidFill>
                    <a:schemeClr val="tx1"/>
                  </a:solidFill>
                  <a:latin typeface="+mn-lt"/>
                  <a:ea typeface="+mn-ea"/>
                  <a:cs typeface="+mn-cs"/>
                </a:defRPr>
              </a:lvl9pPr>
            </a:lstStyle>
            <a:p>
              <a:pPr algn="ctr"/>
              <a:r>
                <a:rPr lang="en-US" dirty="0">
                  <a:solidFill>
                    <a:schemeClr val="bg2">
                      <a:lumMod val="25000"/>
                    </a:schemeClr>
                  </a:solidFill>
                  <a:latin typeface="Tw Cen MT" panose="020B0602020104020603" pitchFamily="34" charset="0"/>
                </a:rPr>
                <a:t>ROLL </a:t>
              </a:r>
              <a:r>
                <a:rPr lang="en-US" dirty="0">
                  <a:solidFill>
                    <a:schemeClr val="bg2">
                      <a:lumMod val="25000"/>
                    </a:schemeClr>
                  </a:solidFill>
                  <a:latin typeface="Arial Rounded MT Bold" panose="020F0704030504030204" pitchFamily="34" charset="0"/>
                </a:rPr>
                <a:t>:</a:t>
              </a:r>
              <a:r>
                <a:rPr lang="en-US" dirty="0">
                  <a:solidFill>
                    <a:schemeClr val="bg2">
                      <a:lumMod val="25000"/>
                    </a:schemeClr>
                  </a:solidFill>
                  <a:latin typeface="Tw Cen MT" panose="020B0602020104020603" pitchFamily="34" charset="0"/>
                </a:rPr>
                <a:t> 004</a:t>
              </a:r>
            </a:p>
            <a:p>
              <a:pPr algn="ctr"/>
              <a:r>
                <a:rPr lang="en-US" dirty="0">
                  <a:solidFill>
                    <a:schemeClr val="bg2">
                      <a:lumMod val="25000"/>
                    </a:schemeClr>
                  </a:solidFill>
                  <a:latin typeface="Tw Cen MT" panose="020B0602020104020603" pitchFamily="34" charset="0"/>
                </a:rPr>
                <a:t>SESSION : BATCH-35</a:t>
              </a:r>
            </a:p>
          </p:txBody>
        </p:sp>
      </p:grpSp>
      <p:grpSp>
        <p:nvGrpSpPr>
          <p:cNvPr id="10" name="Group 9">
            <a:extLst>
              <a:ext uri="{FF2B5EF4-FFF2-40B4-BE49-F238E27FC236}">
                <a16:creationId xmlns:a16="http://schemas.microsoft.com/office/drawing/2014/main" id="{7168F3A9-7675-3902-F1EF-9D9405B1D957}"/>
              </a:ext>
            </a:extLst>
          </p:cNvPr>
          <p:cNvGrpSpPr/>
          <p:nvPr/>
        </p:nvGrpSpPr>
        <p:grpSpPr>
          <a:xfrm>
            <a:off x="4576984" y="1305882"/>
            <a:ext cx="1920730" cy="2063118"/>
            <a:chOff x="3653510" y="1185577"/>
            <a:chExt cx="2075350" cy="2075350"/>
          </a:xfrm>
        </p:grpSpPr>
        <p:sp>
          <p:nvSpPr>
            <p:cNvPr id="11" name="Oval 10">
              <a:extLst>
                <a:ext uri="{FF2B5EF4-FFF2-40B4-BE49-F238E27FC236}">
                  <a16:creationId xmlns:a16="http://schemas.microsoft.com/office/drawing/2014/main" id="{AB0644C7-958F-C569-6A85-4E7FE3322E2B}"/>
                </a:ext>
              </a:extLst>
            </p:cNvPr>
            <p:cNvSpPr/>
            <p:nvPr/>
          </p:nvSpPr>
          <p:spPr>
            <a:xfrm>
              <a:off x="3653510" y="1185577"/>
              <a:ext cx="2075350" cy="2075350"/>
            </a:xfrm>
            <a:prstGeom prst="ellipse">
              <a:avLst/>
            </a:prstGeom>
            <a:solidFill>
              <a:srgbClr val="5D737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332" rtl="0" eaLnBrk="1" latinLnBrk="0" hangingPunct="1">
                <a:defRPr sz="1800" kern="1200">
                  <a:solidFill>
                    <a:schemeClr val="lt1"/>
                  </a:solidFill>
                  <a:latin typeface="+mn-lt"/>
                  <a:ea typeface="+mn-ea"/>
                  <a:cs typeface="+mn-cs"/>
                </a:defRPr>
              </a:lvl1pPr>
              <a:lvl2pPr marL="457166" algn="l" defTabSz="914332" rtl="0" eaLnBrk="1" latinLnBrk="0" hangingPunct="1">
                <a:defRPr sz="1800" kern="1200">
                  <a:solidFill>
                    <a:schemeClr val="lt1"/>
                  </a:solidFill>
                  <a:latin typeface="+mn-lt"/>
                  <a:ea typeface="+mn-ea"/>
                  <a:cs typeface="+mn-cs"/>
                </a:defRPr>
              </a:lvl2pPr>
              <a:lvl3pPr marL="914332" algn="l" defTabSz="914332" rtl="0" eaLnBrk="1" latinLnBrk="0" hangingPunct="1">
                <a:defRPr sz="1800" kern="1200">
                  <a:solidFill>
                    <a:schemeClr val="lt1"/>
                  </a:solidFill>
                  <a:latin typeface="+mn-lt"/>
                  <a:ea typeface="+mn-ea"/>
                  <a:cs typeface="+mn-cs"/>
                </a:defRPr>
              </a:lvl3pPr>
              <a:lvl4pPr marL="1371499" algn="l" defTabSz="914332" rtl="0" eaLnBrk="1" latinLnBrk="0" hangingPunct="1">
                <a:defRPr sz="1800" kern="1200">
                  <a:solidFill>
                    <a:schemeClr val="lt1"/>
                  </a:solidFill>
                  <a:latin typeface="+mn-lt"/>
                  <a:ea typeface="+mn-ea"/>
                  <a:cs typeface="+mn-cs"/>
                </a:defRPr>
              </a:lvl4pPr>
              <a:lvl5pPr marL="1828666" algn="l" defTabSz="914332" rtl="0" eaLnBrk="1" latinLnBrk="0" hangingPunct="1">
                <a:defRPr sz="1800" kern="1200">
                  <a:solidFill>
                    <a:schemeClr val="lt1"/>
                  </a:solidFill>
                  <a:latin typeface="+mn-lt"/>
                  <a:ea typeface="+mn-ea"/>
                  <a:cs typeface="+mn-cs"/>
                </a:defRPr>
              </a:lvl5pPr>
              <a:lvl6pPr marL="2285832" algn="l" defTabSz="914332" rtl="0" eaLnBrk="1" latinLnBrk="0" hangingPunct="1">
                <a:defRPr sz="1800" kern="1200">
                  <a:solidFill>
                    <a:schemeClr val="lt1"/>
                  </a:solidFill>
                  <a:latin typeface="+mn-lt"/>
                  <a:ea typeface="+mn-ea"/>
                  <a:cs typeface="+mn-cs"/>
                </a:defRPr>
              </a:lvl6pPr>
              <a:lvl7pPr marL="2742998" algn="l" defTabSz="914332" rtl="0" eaLnBrk="1" latinLnBrk="0" hangingPunct="1">
                <a:defRPr sz="1800" kern="1200">
                  <a:solidFill>
                    <a:schemeClr val="lt1"/>
                  </a:solidFill>
                  <a:latin typeface="+mn-lt"/>
                  <a:ea typeface="+mn-ea"/>
                  <a:cs typeface="+mn-cs"/>
                </a:defRPr>
              </a:lvl7pPr>
              <a:lvl8pPr marL="3200164" algn="l" defTabSz="914332" rtl="0" eaLnBrk="1" latinLnBrk="0" hangingPunct="1">
                <a:defRPr sz="1800" kern="1200">
                  <a:solidFill>
                    <a:schemeClr val="lt1"/>
                  </a:solidFill>
                  <a:latin typeface="+mn-lt"/>
                  <a:ea typeface="+mn-ea"/>
                  <a:cs typeface="+mn-cs"/>
                </a:defRPr>
              </a:lvl8pPr>
              <a:lvl9pPr marL="3657331" algn="l" defTabSz="914332" rtl="0" eaLnBrk="1" latinLnBrk="0" hangingPunct="1">
                <a:defRPr sz="1800" kern="1200">
                  <a:solidFill>
                    <a:schemeClr val="lt1"/>
                  </a:solidFill>
                  <a:latin typeface="+mn-lt"/>
                  <a:ea typeface="+mn-ea"/>
                  <a:cs typeface="+mn-cs"/>
                </a:defRPr>
              </a:lvl9pPr>
            </a:lstStyle>
            <a:p>
              <a:pPr algn="ctr"/>
              <a:endParaRPr lang="en-US"/>
            </a:p>
          </p:txBody>
        </p:sp>
        <p:pic>
          <p:nvPicPr>
            <p:cNvPr id="12" name="Picture 11">
              <a:extLst>
                <a:ext uri="{FF2B5EF4-FFF2-40B4-BE49-F238E27FC236}">
                  <a16:creationId xmlns:a16="http://schemas.microsoft.com/office/drawing/2014/main" id="{48D408CA-B7BB-98B5-515D-8BC77B21996E}"/>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l="2754" t="18695" r="3334" b="18261"/>
            <a:stretch/>
          </p:blipFill>
          <p:spPr>
            <a:xfrm>
              <a:off x="3801395" y="1335177"/>
              <a:ext cx="1743540" cy="1755648"/>
            </a:xfrm>
            <a:prstGeom prst="ellipse">
              <a:avLst/>
            </a:prstGeom>
          </p:spPr>
        </p:pic>
      </p:grpSp>
      <p:sp>
        <p:nvSpPr>
          <p:cNvPr id="13" name="TextBox 12">
            <a:extLst>
              <a:ext uri="{FF2B5EF4-FFF2-40B4-BE49-F238E27FC236}">
                <a16:creationId xmlns:a16="http://schemas.microsoft.com/office/drawing/2014/main" id="{518A070C-0130-59D5-E938-260A9C0B5F52}"/>
              </a:ext>
            </a:extLst>
          </p:cNvPr>
          <p:cNvSpPr txBox="1"/>
          <p:nvPr/>
        </p:nvSpPr>
        <p:spPr>
          <a:xfrm>
            <a:off x="3661535" y="4938006"/>
            <a:ext cx="3718272" cy="400110"/>
          </a:xfrm>
          <a:prstGeom prst="rect">
            <a:avLst/>
          </a:prstGeom>
          <a:noFill/>
        </p:spPr>
        <p:txBody>
          <a:bodyPr wrap="square" rtlCol="0">
            <a:spAutoFit/>
          </a:bodyPr>
          <a:lstStyle/>
          <a:p>
            <a:pPr algn="ctr"/>
            <a:r>
              <a:rPr lang="en-US" sz="2000" dirty="0">
                <a:latin typeface="Tw Cen MT" panose="020B0602020104020603" pitchFamily="34" charset="0"/>
              </a:rPr>
              <a:t>EDGE: BU_CSE_SKILLS TRAINING</a:t>
            </a:r>
          </a:p>
        </p:txBody>
      </p:sp>
      <p:sp>
        <p:nvSpPr>
          <p:cNvPr id="14" name="TextBox 13">
            <a:extLst>
              <a:ext uri="{FF2B5EF4-FFF2-40B4-BE49-F238E27FC236}">
                <a16:creationId xmlns:a16="http://schemas.microsoft.com/office/drawing/2014/main" id="{A98D1AEA-1E2F-87F9-3FA8-9555EE90CF4C}"/>
              </a:ext>
            </a:extLst>
          </p:cNvPr>
          <p:cNvSpPr txBox="1"/>
          <p:nvPr/>
        </p:nvSpPr>
        <p:spPr>
          <a:xfrm>
            <a:off x="3987453" y="5409951"/>
            <a:ext cx="3143757" cy="400110"/>
          </a:xfrm>
          <a:prstGeom prst="rect">
            <a:avLst/>
          </a:prstGeom>
          <a:noFill/>
        </p:spPr>
        <p:txBody>
          <a:bodyPr wrap="square" rtlCol="0">
            <a:spAutoFit/>
          </a:bodyPr>
          <a:lstStyle/>
          <a:p>
            <a:pPr algn="ctr"/>
            <a:r>
              <a:rPr lang="en-US" sz="2000" dirty="0">
                <a:solidFill>
                  <a:schemeClr val="tx2">
                    <a:lumMod val="50000"/>
                  </a:schemeClr>
                </a:solidFill>
                <a:latin typeface="Tw Cen MT" panose="020B0602020104020603" pitchFamily="34" charset="0"/>
              </a:rPr>
              <a:t>UNIVERSITY OF BARISHAL</a:t>
            </a:r>
          </a:p>
        </p:txBody>
      </p:sp>
      <p:sp>
        <p:nvSpPr>
          <p:cNvPr id="15" name="Slide Number Placeholder 1">
            <a:extLst>
              <a:ext uri="{FF2B5EF4-FFF2-40B4-BE49-F238E27FC236}">
                <a16:creationId xmlns:a16="http://schemas.microsoft.com/office/drawing/2014/main" id="{1A90C2DE-8513-7643-DFD3-CF4357DF383A}"/>
              </a:ext>
            </a:extLst>
          </p:cNvPr>
          <p:cNvSpPr>
            <a:spLocks noGrp="1"/>
          </p:cNvSpPr>
          <p:nvPr>
            <p:ph type="sldNum" sz="quarter" idx="12"/>
          </p:nvPr>
        </p:nvSpPr>
        <p:spPr>
          <a:xfrm>
            <a:off x="8610600" y="6356350"/>
            <a:ext cx="2743200" cy="365125"/>
          </a:xfrm>
        </p:spPr>
        <p:txBody>
          <a:bodyPr/>
          <a:lstStyle/>
          <a:p>
            <a:fld id="{A4489FD0-501B-4C6F-9CB2-8996B7BF4EFE}" type="slidenum">
              <a:rPr lang="de-DE" smtClean="0"/>
              <a:t>3</a:t>
            </a:fld>
            <a:endParaRPr lang="de-DE"/>
          </a:p>
        </p:txBody>
      </p:sp>
    </p:spTree>
    <p:extLst>
      <p:ext uri="{BB962C8B-B14F-4D97-AF65-F5344CB8AC3E}">
        <p14:creationId xmlns:p14="http://schemas.microsoft.com/office/powerpoint/2010/main" val="11976491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Group 4">
            <a:extLst>
              <a:ext uri="{FF2B5EF4-FFF2-40B4-BE49-F238E27FC236}">
                <a16:creationId xmlns:a16="http://schemas.microsoft.com/office/drawing/2014/main" id="{DBF76673-A2B6-12B0-EDFB-4743AFC07DFD}"/>
              </a:ext>
            </a:extLst>
          </p:cNvPr>
          <p:cNvGrpSpPr/>
          <p:nvPr/>
        </p:nvGrpSpPr>
        <p:grpSpPr>
          <a:xfrm>
            <a:off x="-290920" y="0"/>
            <a:ext cx="12482920" cy="6858000"/>
            <a:chOff x="-290920" y="0"/>
            <a:chExt cx="12482920" cy="6858000"/>
          </a:xfrm>
        </p:grpSpPr>
        <p:sp>
          <p:nvSpPr>
            <p:cNvPr id="6" name="Rectangle 5">
              <a:extLst>
                <a:ext uri="{FF2B5EF4-FFF2-40B4-BE49-F238E27FC236}">
                  <a16:creationId xmlns:a16="http://schemas.microsoft.com/office/drawing/2014/main" id="{9F3EBADD-E42B-DEF8-3AED-D68312E23C37}"/>
                </a:ext>
              </a:extLst>
            </p:cNvPr>
            <p:cNvSpPr/>
            <p:nvPr/>
          </p:nvSpPr>
          <p:spPr>
            <a:xfrm>
              <a:off x="-290920" y="0"/>
              <a:ext cx="12482920" cy="6858000"/>
            </a:xfrm>
            <a:prstGeom prst="rect">
              <a:avLst/>
            </a:prstGeom>
            <a:solidFill>
              <a:srgbClr val="F0EEF0"/>
            </a:solidFill>
            <a:ln>
              <a:noFill/>
            </a:ln>
            <a:effectLst>
              <a:outerShdw blurRad="215900" dist="38100" sx="101000" sy="101000" algn="l" rotWithShape="0">
                <a:schemeClr val="tx1">
                  <a:lumMod val="65000"/>
                  <a:lumOff val="35000"/>
                  <a:alpha val="3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Freeform: Shape 9">
              <a:extLst>
                <a:ext uri="{FF2B5EF4-FFF2-40B4-BE49-F238E27FC236}">
                  <a16:creationId xmlns:a16="http://schemas.microsoft.com/office/drawing/2014/main" id="{51542666-56BE-51B5-6861-37DD8DE850E4}"/>
                </a:ext>
              </a:extLst>
            </p:cNvPr>
            <p:cNvSpPr/>
            <p:nvPr/>
          </p:nvSpPr>
          <p:spPr>
            <a:xfrm>
              <a:off x="11023600" y="2337441"/>
              <a:ext cx="1168400" cy="2360918"/>
            </a:xfrm>
            <a:custGeom>
              <a:avLst/>
              <a:gdLst>
                <a:gd name="connsiteX0" fmla="*/ 1168400 w 1168400"/>
                <a:gd name="connsiteY0" fmla="*/ 0 h 2360918"/>
                <a:gd name="connsiteX1" fmla="*/ 1168400 w 1168400"/>
                <a:gd name="connsiteY1" fmla="*/ 2360918 h 2360918"/>
                <a:gd name="connsiteX2" fmla="*/ 1060340 w 1168400"/>
                <a:gd name="connsiteY2" fmla="*/ 2355461 h 2360918"/>
                <a:gd name="connsiteX3" fmla="*/ 0 w 1168400"/>
                <a:gd name="connsiteY3" fmla="*/ 1180459 h 2360918"/>
                <a:gd name="connsiteX4" fmla="*/ 1060340 w 1168400"/>
                <a:gd name="connsiteY4" fmla="*/ 5457 h 23609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68400" h="2360918">
                  <a:moveTo>
                    <a:pt x="1168400" y="0"/>
                  </a:moveTo>
                  <a:lnTo>
                    <a:pt x="1168400" y="2360918"/>
                  </a:lnTo>
                  <a:lnTo>
                    <a:pt x="1060340" y="2355461"/>
                  </a:lnTo>
                  <a:cubicBezTo>
                    <a:pt x="464762" y="2294977"/>
                    <a:pt x="0" y="1791994"/>
                    <a:pt x="0" y="1180459"/>
                  </a:cubicBezTo>
                  <a:cubicBezTo>
                    <a:pt x="0" y="568924"/>
                    <a:pt x="464762" y="65941"/>
                    <a:pt x="1060340" y="5457"/>
                  </a:cubicBezTo>
                  <a:close/>
                </a:path>
              </a:pathLst>
            </a:cu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TextBox 10">
              <a:extLst>
                <a:ext uri="{FF2B5EF4-FFF2-40B4-BE49-F238E27FC236}">
                  <a16:creationId xmlns:a16="http://schemas.microsoft.com/office/drawing/2014/main" id="{389F0DF0-21AE-0BEE-34CB-C0E2539C0158}"/>
                </a:ext>
              </a:extLst>
            </p:cNvPr>
            <p:cNvSpPr txBox="1"/>
            <p:nvPr/>
          </p:nvSpPr>
          <p:spPr>
            <a:xfrm rot="16200000">
              <a:off x="10688378" y="3333232"/>
              <a:ext cx="2360917" cy="369332"/>
            </a:xfrm>
            <a:prstGeom prst="rect">
              <a:avLst/>
            </a:prstGeom>
            <a:noFill/>
          </p:spPr>
          <p:txBody>
            <a:bodyPr wrap="square" rtlCol="0">
              <a:spAutoFit/>
            </a:bodyPr>
            <a:lstStyle/>
            <a:p>
              <a:pPr algn="ctr"/>
              <a:r>
                <a:rPr lang="en-US" dirty="0">
                  <a:solidFill>
                    <a:srgbClr val="F0EEF0"/>
                  </a:solidFill>
                  <a:latin typeface="Tw Cen MT" panose="020B0602020104020603" pitchFamily="34" charset="0"/>
                </a:rPr>
                <a:t>WEB MINING</a:t>
              </a:r>
            </a:p>
          </p:txBody>
        </p:sp>
      </p:grpSp>
      <p:sp>
        <p:nvSpPr>
          <p:cNvPr id="20" name="TextBox 19">
            <a:extLst>
              <a:ext uri="{FF2B5EF4-FFF2-40B4-BE49-F238E27FC236}">
                <a16:creationId xmlns:a16="http://schemas.microsoft.com/office/drawing/2014/main" id="{705DE001-F20F-9DE8-F487-465547756CE6}"/>
              </a:ext>
            </a:extLst>
          </p:cNvPr>
          <p:cNvSpPr txBox="1"/>
          <p:nvPr/>
        </p:nvSpPr>
        <p:spPr>
          <a:xfrm>
            <a:off x="1800399" y="509998"/>
            <a:ext cx="9143825" cy="830997"/>
          </a:xfrm>
          <a:prstGeom prst="rect">
            <a:avLst/>
          </a:prstGeom>
          <a:noFill/>
        </p:spPr>
        <p:txBody>
          <a:bodyPr wrap="square" rtlCol="0">
            <a:spAutoFit/>
          </a:bodyPr>
          <a:lstStyle/>
          <a:p>
            <a:r>
              <a:rPr lang="en-US" sz="2400" dirty="0">
                <a:solidFill>
                  <a:srgbClr val="FF5969"/>
                </a:solidFill>
                <a:latin typeface="Tw Cen MT" panose="020B0602020104020603" pitchFamily="34" charset="0"/>
              </a:rPr>
              <a:t>How do search engines work </a:t>
            </a:r>
            <a:r>
              <a:rPr lang="en-US" sz="2400" dirty="0">
                <a:solidFill>
                  <a:srgbClr val="FF5969"/>
                </a:solidFill>
                <a:latin typeface="Dubai" panose="020B0503030403030204" pitchFamily="34" charset="-78"/>
                <a:cs typeface="Dubai" panose="020B0503030403030204" pitchFamily="34" charset="-78"/>
              </a:rPr>
              <a:t>? </a:t>
            </a:r>
            <a:r>
              <a:rPr lang="en-US" sz="2400" dirty="0">
                <a:solidFill>
                  <a:srgbClr val="FF5969"/>
                </a:solidFill>
                <a:latin typeface="Tw Cen MT" panose="020B0602020104020603" pitchFamily="34" charset="0"/>
              </a:rPr>
              <a:t>How it suggests us the most relevant topics we try to find out</a:t>
            </a:r>
          </a:p>
        </p:txBody>
      </p:sp>
      <p:pic>
        <p:nvPicPr>
          <p:cNvPr id="3" name="Picture 2">
            <a:extLst>
              <a:ext uri="{FF2B5EF4-FFF2-40B4-BE49-F238E27FC236}">
                <a16:creationId xmlns:a16="http://schemas.microsoft.com/office/drawing/2014/main" id="{F6CC6BAD-1F44-55FD-D878-2BC413FED1C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800399" y="1696984"/>
            <a:ext cx="8999315" cy="3631578"/>
          </a:xfrm>
          <a:prstGeom prst="rect">
            <a:avLst/>
          </a:prstGeom>
        </p:spPr>
      </p:pic>
      <p:pic>
        <p:nvPicPr>
          <p:cNvPr id="14" name="Graphic 13">
            <a:extLst>
              <a:ext uri="{FF2B5EF4-FFF2-40B4-BE49-F238E27FC236}">
                <a16:creationId xmlns:a16="http://schemas.microsoft.com/office/drawing/2014/main" id="{A2693425-0965-64DF-C54A-5E12536B2EF0}"/>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rot="16200000">
            <a:off x="11111764" y="3386263"/>
            <a:ext cx="647699" cy="370114"/>
          </a:xfrm>
          <a:prstGeom prst="rect">
            <a:avLst/>
          </a:prstGeom>
        </p:spPr>
      </p:pic>
    </p:spTree>
    <p:extLst>
      <p:ext uri="{BB962C8B-B14F-4D97-AF65-F5344CB8AC3E}">
        <p14:creationId xmlns:p14="http://schemas.microsoft.com/office/powerpoint/2010/main" val="392400692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Group 4">
            <a:extLst>
              <a:ext uri="{FF2B5EF4-FFF2-40B4-BE49-F238E27FC236}">
                <a16:creationId xmlns:a16="http://schemas.microsoft.com/office/drawing/2014/main" id="{DBF76673-A2B6-12B0-EDFB-4743AFC07DFD}"/>
              </a:ext>
            </a:extLst>
          </p:cNvPr>
          <p:cNvGrpSpPr/>
          <p:nvPr/>
        </p:nvGrpSpPr>
        <p:grpSpPr>
          <a:xfrm>
            <a:off x="-290920" y="0"/>
            <a:ext cx="12482920" cy="6858000"/>
            <a:chOff x="-290920" y="0"/>
            <a:chExt cx="12482920" cy="6858000"/>
          </a:xfrm>
        </p:grpSpPr>
        <p:sp>
          <p:nvSpPr>
            <p:cNvPr id="6" name="Rectangle 5">
              <a:extLst>
                <a:ext uri="{FF2B5EF4-FFF2-40B4-BE49-F238E27FC236}">
                  <a16:creationId xmlns:a16="http://schemas.microsoft.com/office/drawing/2014/main" id="{9F3EBADD-E42B-DEF8-3AED-D68312E23C37}"/>
                </a:ext>
              </a:extLst>
            </p:cNvPr>
            <p:cNvSpPr/>
            <p:nvPr/>
          </p:nvSpPr>
          <p:spPr>
            <a:xfrm>
              <a:off x="-290920" y="0"/>
              <a:ext cx="12482920" cy="6858000"/>
            </a:xfrm>
            <a:prstGeom prst="rect">
              <a:avLst/>
            </a:prstGeom>
            <a:solidFill>
              <a:srgbClr val="F0EEF0"/>
            </a:solidFill>
            <a:ln>
              <a:noFill/>
            </a:ln>
            <a:effectLst>
              <a:outerShdw blurRad="215900" dist="38100" sx="101000" sy="101000" algn="l" rotWithShape="0">
                <a:schemeClr val="tx1">
                  <a:lumMod val="65000"/>
                  <a:lumOff val="35000"/>
                  <a:alpha val="3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Tw Cen MT" panose="020B0602020104020603" pitchFamily="34" charset="0"/>
              </a:endParaRPr>
            </a:p>
          </p:txBody>
        </p:sp>
        <p:sp>
          <p:nvSpPr>
            <p:cNvPr id="10" name="Freeform: Shape 9">
              <a:extLst>
                <a:ext uri="{FF2B5EF4-FFF2-40B4-BE49-F238E27FC236}">
                  <a16:creationId xmlns:a16="http://schemas.microsoft.com/office/drawing/2014/main" id="{51542666-56BE-51B5-6861-37DD8DE850E4}"/>
                </a:ext>
              </a:extLst>
            </p:cNvPr>
            <p:cNvSpPr/>
            <p:nvPr/>
          </p:nvSpPr>
          <p:spPr>
            <a:xfrm>
              <a:off x="11023600" y="2337441"/>
              <a:ext cx="1168400" cy="2360918"/>
            </a:xfrm>
            <a:custGeom>
              <a:avLst/>
              <a:gdLst>
                <a:gd name="connsiteX0" fmla="*/ 1168400 w 1168400"/>
                <a:gd name="connsiteY0" fmla="*/ 0 h 2360918"/>
                <a:gd name="connsiteX1" fmla="*/ 1168400 w 1168400"/>
                <a:gd name="connsiteY1" fmla="*/ 2360918 h 2360918"/>
                <a:gd name="connsiteX2" fmla="*/ 1060340 w 1168400"/>
                <a:gd name="connsiteY2" fmla="*/ 2355461 h 2360918"/>
                <a:gd name="connsiteX3" fmla="*/ 0 w 1168400"/>
                <a:gd name="connsiteY3" fmla="*/ 1180459 h 2360918"/>
                <a:gd name="connsiteX4" fmla="*/ 1060340 w 1168400"/>
                <a:gd name="connsiteY4" fmla="*/ 5457 h 23609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68400" h="2360918">
                  <a:moveTo>
                    <a:pt x="1168400" y="0"/>
                  </a:moveTo>
                  <a:lnTo>
                    <a:pt x="1168400" y="2360918"/>
                  </a:lnTo>
                  <a:lnTo>
                    <a:pt x="1060340" y="2355461"/>
                  </a:lnTo>
                  <a:cubicBezTo>
                    <a:pt x="464762" y="2294977"/>
                    <a:pt x="0" y="1791994"/>
                    <a:pt x="0" y="1180459"/>
                  </a:cubicBezTo>
                  <a:cubicBezTo>
                    <a:pt x="0" y="568924"/>
                    <a:pt x="464762" y="65941"/>
                    <a:pt x="1060340" y="5457"/>
                  </a:cubicBezTo>
                  <a:close/>
                </a:path>
              </a:pathLst>
            </a:cu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Tw Cen MT" panose="020B0602020104020603" pitchFamily="34" charset="0"/>
              </a:endParaRPr>
            </a:p>
          </p:txBody>
        </p:sp>
        <p:sp>
          <p:nvSpPr>
            <p:cNvPr id="11" name="TextBox 10">
              <a:extLst>
                <a:ext uri="{FF2B5EF4-FFF2-40B4-BE49-F238E27FC236}">
                  <a16:creationId xmlns:a16="http://schemas.microsoft.com/office/drawing/2014/main" id="{389F0DF0-21AE-0BEE-34CB-C0E2539C0158}"/>
                </a:ext>
              </a:extLst>
            </p:cNvPr>
            <p:cNvSpPr txBox="1"/>
            <p:nvPr/>
          </p:nvSpPr>
          <p:spPr>
            <a:xfrm rot="16200000">
              <a:off x="10688378" y="3333232"/>
              <a:ext cx="2360917" cy="369332"/>
            </a:xfrm>
            <a:prstGeom prst="rect">
              <a:avLst/>
            </a:prstGeom>
            <a:noFill/>
          </p:spPr>
          <p:txBody>
            <a:bodyPr wrap="square" rtlCol="0">
              <a:spAutoFit/>
            </a:bodyPr>
            <a:lstStyle/>
            <a:p>
              <a:pPr algn="ctr"/>
              <a:r>
                <a:rPr lang="en-US" dirty="0">
                  <a:solidFill>
                    <a:srgbClr val="F0EEF0"/>
                  </a:solidFill>
                  <a:latin typeface="Tw Cen MT" panose="020B0602020104020603" pitchFamily="34" charset="0"/>
                </a:rPr>
                <a:t>WEB MINING</a:t>
              </a:r>
            </a:p>
          </p:txBody>
        </p:sp>
      </p:grpSp>
      <p:sp>
        <p:nvSpPr>
          <p:cNvPr id="3" name="TextBox 2">
            <a:extLst>
              <a:ext uri="{FF2B5EF4-FFF2-40B4-BE49-F238E27FC236}">
                <a16:creationId xmlns:a16="http://schemas.microsoft.com/office/drawing/2014/main" id="{766BEF69-10F0-E5E9-DF15-73C57A42090F}"/>
              </a:ext>
            </a:extLst>
          </p:cNvPr>
          <p:cNvSpPr txBox="1"/>
          <p:nvPr/>
        </p:nvSpPr>
        <p:spPr>
          <a:xfrm>
            <a:off x="4962525" y="354170"/>
            <a:ext cx="2266950" cy="400110"/>
          </a:xfrm>
          <a:prstGeom prst="rect">
            <a:avLst/>
          </a:prstGeom>
          <a:noFill/>
        </p:spPr>
        <p:txBody>
          <a:bodyPr wrap="square" rtlCol="0">
            <a:spAutoFit/>
          </a:bodyPr>
          <a:lstStyle/>
          <a:p>
            <a:r>
              <a:rPr lang="en-US" sz="2000" dirty="0">
                <a:solidFill>
                  <a:srgbClr val="FF5969"/>
                </a:solidFill>
                <a:effectLst/>
                <a:latin typeface="Tw Cen MT" panose="020B0602020104020603" pitchFamily="34" charset="0"/>
                <a:ea typeface="Times New Roman" panose="02020603050405020304" pitchFamily="18" charset="0"/>
              </a:rPr>
              <a:t>Web Usage Mining</a:t>
            </a:r>
            <a:endParaRPr lang="en-US" sz="2000" dirty="0">
              <a:solidFill>
                <a:srgbClr val="FF5969"/>
              </a:solidFill>
              <a:latin typeface="Tw Cen MT" panose="020B0602020104020603" pitchFamily="34" charset="0"/>
            </a:endParaRPr>
          </a:p>
        </p:txBody>
      </p:sp>
      <p:sp>
        <p:nvSpPr>
          <p:cNvPr id="4" name="TextBox 3">
            <a:extLst>
              <a:ext uri="{FF2B5EF4-FFF2-40B4-BE49-F238E27FC236}">
                <a16:creationId xmlns:a16="http://schemas.microsoft.com/office/drawing/2014/main" id="{10557D9E-F9A6-56A6-DA90-1FA6E84D9AD5}"/>
              </a:ext>
            </a:extLst>
          </p:cNvPr>
          <p:cNvSpPr txBox="1"/>
          <p:nvPr/>
        </p:nvSpPr>
        <p:spPr>
          <a:xfrm>
            <a:off x="1633778" y="720402"/>
            <a:ext cx="2381249" cy="400110"/>
          </a:xfrm>
          <a:prstGeom prst="rect">
            <a:avLst/>
          </a:prstGeom>
          <a:noFill/>
        </p:spPr>
        <p:txBody>
          <a:bodyPr wrap="square" rtlCol="0">
            <a:spAutoFit/>
          </a:bodyPr>
          <a:lstStyle/>
          <a:p>
            <a:r>
              <a:rPr lang="en-US" sz="2000" u="none" strike="noStrike" kern="100" dirty="0">
                <a:solidFill>
                  <a:srgbClr val="FF5969"/>
                </a:solidFill>
                <a:effectLst/>
                <a:uFill>
                  <a:solidFill>
                    <a:srgbClr val="000000"/>
                  </a:solidFill>
                </a:uFill>
                <a:latin typeface="Tw Cen MT" panose="020B0602020104020603" pitchFamily="34" charset="0"/>
                <a:ea typeface="Times New Roman" panose="02020603050405020304" pitchFamily="18" charset="0"/>
                <a:cs typeface="Times New Roman" panose="02020603050405020304" pitchFamily="18" charset="0"/>
              </a:rPr>
              <a:t>Web Usage Mining:</a:t>
            </a:r>
            <a:endParaRPr lang="en-US" sz="2000" u="none" strike="noStrike" kern="100" dirty="0">
              <a:solidFill>
                <a:srgbClr val="000000"/>
              </a:solidFill>
              <a:effectLst/>
              <a:uFill>
                <a:solidFill>
                  <a:srgbClr val="000000"/>
                </a:solidFill>
              </a:uFill>
              <a:latin typeface="Tw Cen MT" panose="020B0602020104020603" pitchFamily="34" charset="0"/>
              <a:ea typeface="Times New Roman" panose="02020603050405020304" pitchFamily="18" charset="0"/>
              <a:cs typeface="Times New Roman" panose="02020603050405020304" pitchFamily="18" charset="0"/>
            </a:endParaRPr>
          </a:p>
        </p:txBody>
      </p:sp>
      <p:sp>
        <p:nvSpPr>
          <p:cNvPr id="16" name="TextBox 15">
            <a:extLst>
              <a:ext uri="{FF2B5EF4-FFF2-40B4-BE49-F238E27FC236}">
                <a16:creationId xmlns:a16="http://schemas.microsoft.com/office/drawing/2014/main" id="{512278F4-BB55-FEE3-A998-4E2E535D8142}"/>
              </a:ext>
            </a:extLst>
          </p:cNvPr>
          <p:cNvSpPr txBox="1"/>
          <p:nvPr/>
        </p:nvSpPr>
        <p:spPr>
          <a:xfrm>
            <a:off x="1638540" y="1128945"/>
            <a:ext cx="10220325" cy="1200329"/>
          </a:xfrm>
          <a:prstGeom prst="rect">
            <a:avLst/>
          </a:prstGeom>
          <a:noFill/>
        </p:spPr>
        <p:txBody>
          <a:bodyPr wrap="square" rtlCol="0">
            <a:spAutoFit/>
          </a:bodyPr>
          <a:lstStyle/>
          <a:p>
            <a:r>
              <a:rPr lang="en-US" sz="1800" u="none" strike="noStrike" kern="100" dirty="0">
                <a:solidFill>
                  <a:srgbClr val="000000"/>
                </a:solidFill>
                <a:effectLst/>
                <a:uFill>
                  <a:solidFill>
                    <a:srgbClr val="000000"/>
                  </a:solidFill>
                </a:uFill>
                <a:latin typeface="Times New Roman" panose="02020603050405020304" pitchFamily="18" charset="0"/>
                <a:ea typeface="Times New Roman" panose="02020603050405020304" pitchFamily="18" charset="0"/>
                <a:cs typeface="Times New Roman" panose="02020603050405020304" pitchFamily="18" charset="0"/>
              </a:rPr>
              <a:t>                                 Web usage mining is the application of identifying or discovering interesting usage patterns from large data sets. And these patterns enable you to understand the user behaviors or something like that. In web usage mining, user access data on the web and collect data in form of logs. So, Web usage mining is also called log mining.</a:t>
            </a:r>
            <a:endParaRPr lang="en-US" dirty="0"/>
          </a:p>
        </p:txBody>
      </p:sp>
      <p:sp>
        <p:nvSpPr>
          <p:cNvPr id="17" name="TextBox 16">
            <a:extLst>
              <a:ext uri="{FF2B5EF4-FFF2-40B4-BE49-F238E27FC236}">
                <a16:creationId xmlns:a16="http://schemas.microsoft.com/office/drawing/2014/main" id="{85A0EF76-0934-7A9E-C48A-29ADB2779D46}"/>
              </a:ext>
            </a:extLst>
          </p:cNvPr>
          <p:cNvSpPr txBox="1"/>
          <p:nvPr/>
        </p:nvSpPr>
        <p:spPr>
          <a:xfrm>
            <a:off x="1633777" y="2384072"/>
            <a:ext cx="5114925" cy="400110"/>
          </a:xfrm>
          <a:prstGeom prst="rect">
            <a:avLst/>
          </a:prstGeom>
          <a:noFill/>
        </p:spPr>
        <p:txBody>
          <a:bodyPr wrap="square" rtlCol="0">
            <a:spAutoFit/>
          </a:bodyPr>
          <a:lstStyle/>
          <a:p>
            <a:r>
              <a:rPr lang="en-US" sz="2000" dirty="0">
                <a:solidFill>
                  <a:srgbClr val="FF5969"/>
                </a:solidFill>
                <a:latin typeface="Tw Cen MT" panose="020B0602020104020603" pitchFamily="34" charset="0"/>
              </a:rPr>
              <a:t>Web usage mining applications has included: </a:t>
            </a:r>
          </a:p>
        </p:txBody>
      </p:sp>
      <p:sp>
        <p:nvSpPr>
          <p:cNvPr id="18" name="TextBox 17">
            <a:extLst>
              <a:ext uri="{FF2B5EF4-FFF2-40B4-BE49-F238E27FC236}">
                <a16:creationId xmlns:a16="http://schemas.microsoft.com/office/drawing/2014/main" id="{64F2CA02-64A6-E059-2CBD-5D20EFE5C147}"/>
              </a:ext>
            </a:extLst>
          </p:cNvPr>
          <p:cNvSpPr txBox="1"/>
          <p:nvPr/>
        </p:nvSpPr>
        <p:spPr>
          <a:xfrm>
            <a:off x="1642822" y="2757591"/>
            <a:ext cx="9380778" cy="2308324"/>
          </a:xfrm>
          <a:prstGeom prst="rect">
            <a:avLst/>
          </a:prstGeom>
          <a:noFill/>
        </p:spPr>
        <p:txBody>
          <a:bodyPr wrap="square" rtlCol="0">
            <a:spAutoFit/>
          </a:bodyPr>
          <a:lstStyle/>
          <a:p>
            <a:r>
              <a:rPr lang="en-US" dirty="0">
                <a:latin typeface="Times New Roman" panose="02020603050405020304" pitchFamily="18" charset="0"/>
                <a:cs typeface="Times New Roman" panose="02020603050405020304" pitchFamily="18" charset="0"/>
              </a:rPr>
              <a:t>1.Personalization for a user can be achieved by keeping track of previously accessed pages. These pages can be used to identify the typical browsing behavior of a user and subsequently to predict desired pages.</a:t>
            </a:r>
          </a:p>
          <a:p>
            <a:r>
              <a:rPr lang="en-US" dirty="0">
                <a:latin typeface="Times New Roman" panose="02020603050405020304" pitchFamily="18" charset="0"/>
                <a:cs typeface="Times New Roman" panose="02020603050405020304" pitchFamily="18" charset="0"/>
              </a:rPr>
              <a:t>2. By determining frequent access behavior for users, needed links can be identified to improve the overall performance of future accesses.</a:t>
            </a:r>
            <a:br>
              <a:rPr lang="en-US" dirty="0">
                <a:latin typeface="Times New Roman" panose="02020603050405020304" pitchFamily="18" charset="0"/>
                <a:cs typeface="Times New Roman" panose="02020603050405020304" pitchFamily="18" charset="0"/>
              </a:rPr>
            </a:br>
            <a:r>
              <a:rPr lang="en-US" dirty="0">
                <a:latin typeface="Times New Roman" panose="02020603050405020304" pitchFamily="18" charset="0"/>
                <a:cs typeface="Times New Roman" panose="02020603050405020304" pitchFamily="18" charset="0"/>
              </a:rPr>
              <a:t>3. Information concerning frequently accessed pages can be used for caching</a:t>
            </a:r>
            <a:br>
              <a:rPr lang="en-US" dirty="0">
                <a:latin typeface="Times New Roman" panose="02020603050405020304" pitchFamily="18" charset="0"/>
                <a:cs typeface="Times New Roman" panose="02020603050405020304" pitchFamily="18" charset="0"/>
              </a:rPr>
            </a:br>
            <a:r>
              <a:rPr lang="en-US" dirty="0">
                <a:latin typeface="Times New Roman" panose="02020603050405020304" pitchFamily="18" charset="0"/>
                <a:cs typeface="Times New Roman" panose="02020603050405020304" pitchFamily="18" charset="0"/>
              </a:rPr>
              <a:t>4. Web usage patterns can be used to gather business intelligence to improve sales and advertisement. </a:t>
            </a:r>
          </a:p>
        </p:txBody>
      </p:sp>
      <p:sp>
        <p:nvSpPr>
          <p:cNvPr id="2" name="TextBox 1">
            <a:extLst>
              <a:ext uri="{FF2B5EF4-FFF2-40B4-BE49-F238E27FC236}">
                <a16:creationId xmlns:a16="http://schemas.microsoft.com/office/drawing/2014/main" id="{2D367760-F1B3-A653-9747-F9F614F08B03}"/>
              </a:ext>
            </a:extLst>
          </p:cNvPr>
          <p:cNvSpPr txBox="1"/>
          <p:nvPr/>
        </p:nvSpPr>
        <p:spPr>
          <a:xfrm>
            <a:off x="1633777" y="5011012"/>
            <a:ext cx="2447925" cy="400110"/>
          </a:xfrm>
          <a:prstGeom prst="rect">
            <a:avLst/>
          </a:prstGeom>
          <a:noFill/>
        </p:spPr>
        <p:txBody>
          <a:bodyPr wrap="square" rtlCol="0">
            <a:spAutoFit/>
          </a:bodyPr>
          <a:lstStyle/>
          <a:p>
            <a:r>
              <a:rPr lang="en-US" sz="2000" dirty="0">
                <a:solidFill>
                  <a:srgbClr val="FF5969"/>
                </a:solidFill>
                <a:latin typeface="Tw Cen MT" panose="020B0602020104020603" pitchFamily="34" charset="0"/>
              </a:rPr>
              <a:t>Preprocessing:</a:t>
            </a:r>
          </a:p>
        </p:txBody>
      </p:sp>
      <p:sp>
        <p:nvSpPr>
          <p:cNvPr id="7" name="TextBox 6">
            <a:extLst>
              <a:ext uri="{FF2B5EF4-FFF2-40B4-BE49-F238E27FC236}">
                <a16:creationId xmlns:a16="http://schemas.microsoft.com/office/drawing/2014/main" id="{D7EA4CA1-9A27-3FDF-BB74-30EF1845E164}"/>
              </a:ext>
            </a:extLst>
          </p:cNvPr>
          <p:cNvSpPr txBox="1"/>
          <p:nvPr/>
        </p:nvSpPr>
        <p:spPr>
          <a:xfrm>
            <a:off x="1642822" y="5361573"/>
            <a:ext cx="10045869" cy="1200329"/>
          </a:xfrm>
          <a:prstGeom prst="rect">
            <a:avLst/>
          </a:prstGeom>
          <a:noFill/>
        </p:spPr>
        <p:txBody>
          <a:bodyPr wrap="square" rtlCol="0">
            <a:spAutoFit/>
          </a:bodyPr>
          <a:lstStyle/>
          <a:p>
            <a:r>
              <a:rPr lang="en-US" dirty="0">
                <a:solidFill>
                  <a:schemeClr val="tx1">
                    <a:lumMod val="95000"/>
                    <a:lumOff val="5000"/>
                  </a:schemeClr>
                </a:solidFill>
                <a:latin typeface="Times New Roman" panose="02020603050405020304" pitchFamily="18" charset="0"/>
                <a:cs typeface="Times New Roman" panose="02020603050405020304" pitchFamily="18" charset="0"/>
              </a:rPr>
              <a:t>                       The Web usage log probably is not in a format that is usable by mining applications. As With any data to be used in a mining application, the data may need to be reformatted and cleansed. There are, in addition, some issues specifically related to the use of web logs. Steps that are part of the preprocessing phase include cleansing, user identification, session identification, path completion, and formatting.</a:t>
            </a:r>
          </a:p>
        </p:txBody>
      </p:sp>
      <p:pic>
        <p:nvPicPr>
          <p:cNvPr id="8" name="Graphic 7">
            <a:extLst>
              <a:ext uri="{FF2B5EF4-FFF2-40B4-BE49-F238E27FC236}">
                <a16:creationId xmlns:a16="http://schemas.microsoft.com/office/drawing/2014/main" id="{C93271A8-2B3B-6D7C-8159-778A860B84AD}"/>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rot="16200000">
            <a:off x="11111764" y="3386263"/>
            <a:ext cx="647699" cy="370114"/>
          </a:xfrm>
          <a:prstGeom prst="rect">
            <a:avLst/>
          </a:prstGeom>
        </p:spPr>
      </p:pic>
    </p:spTree>
    <p:extLst>
      <p:ext uri="{BB962C8B-B14F-4D97-AF65-F5344CB8AC3E}">
        <p14:creationId xmlns:p14="http://schemas.microsoft.com/office/powerpoint/2010/main" val="255835024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fade">
                                      <p:cBhvr>
                                        <p:cTn id="7" dur="50"/>
                                        <p:tgtEl>
                                          <p:spTgt spid="16"/>
                                        </p:tgtEl>
                                      </p:cBhvr>
                                    </p:animEffect>
                                    <p:anim calcmode="lin" valueType="num">
                                      <p:cBhvr>
                                        <p:cTn id="8" dur="50" fill="hold"/>
                                        <p:tgtEl>
                                          <p:spTgt spid="16"/>
                                        </p:tgtEl>
                                        <p:attrNameLst>
                                          <p:attrName>ppt_x</p:attrName>
                                        </p:attrNameLst>
                                      </p:cBhvr>
                                      <p:tavLst>
                                        <p:tav tm="0">
                                          <p:val>
                                            <p:strVal val="#ppt_x"/>
                                          </p:val>
                                        </p:tav>
                                        <p:tav tm="100000">
                                          <p:val>
                                            <p:strVal val="#ppt_x"/>
                                          </p:val>
                                        </p:tav>
                                      </p:tavLst>
                                    </p:anim>
                                    <p:anim calcmode="lin" valueType="num">
                                      <p:cBhvr>
                                        <p:cTn id="9" dur="50" fill="hold"/>
                                        <p:tgtEl>
                                          <p:spTgt spid="16"/>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18"/>
                                        </p:tgtEl>
                                        <p:attrNameLst>
                                          <p:attrName>style.visibility</p:attrName>
                                        </p:attrNameLst>
                                      </p:cBhvr>
                                      <p:to>
                                        <p:strVal val="visible"/>
                                      </p:to>
                                    </p:set>
                                    <p:animEffect transition="in" filter="fade">
                                      <p:cBhvr>
                                        <p:cTn id="14" dur="10"/>
                                        <p:tgtEl>
                                          <p:spTgt spid="18"/>
                                        </p:tgtEl>
                                      </p:cBhvr>
                                    </p:animEffect>
                                    <p:anim calcmode="lin" valueType="num">
                                      <p:cBhvr>
                                        <p:cTn id="15" dur="10" fill="hold"/>
                                        <p:tgtEl>
                                          <p:spTgt spid="18"/>
                                        </p:tgtEl>
                                        <p:attrNameLst>
                                          <p:attrName>ppt_x</p:attrName>
                                        </p:attrNameLst>
                                      </p:cBhvr>
                                      <p:tavLst>
                                        <p:tav tm="0">
                                          <p:val>
                                            <p:strVal val="#ppt_x"/>
                                          </p:val>
                                        </p:tav>
                                        <p:tav tm="100000">
                                          <p:val>
                                            <p:strVal val="#ppt_x"/>
                                          </p:val>
                                        </p:tav>
                                      </p:tavLst>
                                    </p:anim>
                                    <p:anim calcmode="lin" valueType="num">
                                      <p:cBhvr>
                                        <p:cTn id="16" dur="10" fill="hold"/>
                                        <p:tgtEl>
                                          <p:spTgt spid="18"/>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grpId="0" nodeType="clickEffect">
                                  <p:stCondLst>
                                    <p:cond delay="0"/>
                                  </p:stCondLst>
                                  <p:childTnLst>
                                    <p:set>
                                      <p:cBhvr>
                                        <p:cTn id="20" dur="1" fill="hold">
                                          <p:stCondLst>
                                            <p:cond delay="0"/>
                                          </p:stCondLst>
                                        </p:cTn>
                                        <p:tgtEl>
                                          <p:spTgt spid="7"/>
                                        </p:tgtEl>
                                        <p:attrNameLst>
                                          <p:attrName>style.visibility</p:attrName>
                                        </p:attrNameLst>
                                      </p:cBhvr>
                                      <p:to>
                                        <p:strVal val="visible"/>
                                      </p:to>
                                    </p:set>
                                    <p:animEffect transition="in" filter="fade">
                                      <p:cBhvr>
                                        <p:cTn id="21" dur="50"/>
                                        <p:tgtEl>
                                          <p:spTgt spid="7"/>
                                        </p:tgtEl>
                                      </p:cBhvr>
                                    </p:animEffect>
                                    <p:anim calcmode="lin" valueType="num">
                                      <p:cBhvr>
                                        <p:cTn id="22" dur="50" fill="hold"/>
                                        <p:tgtEl>
                                          <p:spTgt spid="7"/>
                                        </p:tgtEl>
                                        <p:attrNameLst>
                                          <p:attrName>ppt_x</p:attrName>
                                        </p:attrNameLst>
                                      </p:cBhvr>
                                      <p:tavLst>
                                        <p:tav tm="0">
                                          <p:val>
                                            <p:strVal val="#ppt_x"/>
                                          </p:val>
                                        </p:tav>
                                        <p:tav tm="100000">
                                          <p:val>
                                            <p:strVal val="#ppt_x"/>
                                          </p:val>
                                        </p:tav>
                                      </p:tavLst>
                                    </p:anim>
                                    <p:anim calcmode="lin" valueType="num">
                                      <p:cBhvr>
                                        <p:cTn id="23" dur="50" fill="hold"/>
                                        <p:tgtEl>
                                          <p:spTgt spid="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p:bldP spid="18" grpId="0"/>
      <p:bldP spid="7"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Group 4">
            <a:extLst>
              <a:ext uri="{FF2B5EF4-FFF2-40B4-BE49-F238E27FC236}">
                <a16:creationId xmlns:a16="http://schemas.microsoft.com/office/drawing/2014/main" id="{DBF76673-A2B6-12B0-EDFB-4743AFC07DFD}"/>
              </a:ext>
            </a:extLst>
          </p:cNvPr>
          <p:cNvGrpSpPr/>
          <p:nvPr/>
        </p:nvGrpSpPr>
        <p:grpSpPr>
          <a:xfrm>
            <a:off x="-290920" y="0"/>
            <a:ext cx="12482920" cy="6858000"/>
            <a:chOff x="-290920" y="0"/>
            <a:chExt cx="12482920" cy="6858000"/>
          </a:xfrm>
        </p:grpSpPr>
        <p:sp>
          <p:nvSpPr>
            <p:cNvPr id="6" name="Rectangle 5">
              <a:extLst>
                <a:ext uri="{FF2B5EF4-FFF2-40B4-BE49-F238E27FC236}">
                  <a16:creationId xmlns:a16="http://schemas.microsoft.com/office/drawing/2014/main" id="{9F3EBADD-E42B-DEF8-3AED-D68312E23C37}"/>
                </a:ext>
              </a:extLst>
            </p:cNvPr>
            <p:cNvSpPr/>
            <p:nvPr/>
          </p:nvSpPr>
          <p:spPr>
            <a:xfrm>
              <a:off x="-290920" y="0"/>
              <a:ext cx="12482920" cy="6858000"/>
            </a:xfrm>
            <a:prstGeom prst="rect">
              <a:avLst/>
            </a:prstGeom>
            <a:solidFill>
              <a:srgbClr val="F0EEF0"/>
            </a:solidFill>
            <a:ln>
              <a:noFill/>
            </a:ln>
            <a:effectLst>
              <a:outerShdw blurRad="215900" dist="38100" sx="101000" sy="101000" algn="l" rotWithShape="0">
                <a:schemeClr val="tx1">
                  <a:lumMod val="65000"/>
                  <a:lumOff val="35000"/>
                  <a:alpha val="3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Freeform: Shape 9">
              <a:extLst>
                <a:ext uri="{FF2B5EF4-FFF2-40B4-BE49-F238E27FC236}">
                  <a16:creationId xmlns:a16="http://schemas.microsoft.com/office/drawing/2014/main" id="{51542666-56BE-51B5-6861-37DD8DE850E4}"/>
                </a:ext>
              </a:extLst>
            </p:cNvPr>
            <p:cNvSpPr/>
            <p:nvPr/>
          </p:nvSpPr>
          <p:spPr>
            <a:xfrm>
              <a:off x="11023600" y="2337441"/>
              <a:ext cx="1168400" cy="2360918"/>
            </a:xfrm>
            <a:custGeom>
              <a:avLst/>
              <a:gdLst>
                <a:gd name="connsiteX0" fmla="*/ 1168400 w 1168400"/>
                <a:gd name="connsiteY0" fmla="*/ 0 h 2360918"/>
                <a:gd name="connsiteX1" fmla="*/ 1168400 w 1168400"/>
                <a:gd name="connsiteY1" fmla="*/ 2360918 h 2360918"/>
                <a:gd name="connsiteX2" fmla="*/ 1060340 w 1168400"/>
                <a:gd name="connsiteY2" fmla="*/ 2355461 h 2360918"/>
                <a:gd name="connsiteX3" fmla="*/ 0 w 1168400"/>
                <a:gd name="connsiteY3" fmla="*/ 1180459 h 2360918"/>
                <a:gd name="connsiteX4" fmla="*/ 1060340 w 1168400"/>
                <a:gd name="connsiteY4" fmla="*/ 5457 h 23609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68400" h="2360918">
                  <a:moveTo>
                    <a:pt x="1168400" y="0"/>
                  </a:moveTo>
                  <a:lnTo>
                    <a:pt x="1168400" y="2360918"/>
                  </a:lnTo>
                  <a:lnTo>
                    <a:pt x="1060340" y="2355461"/>
                  </a:lnTo>
                  <a:cubicBezTo>
                    <a:pt x="464762" y="2294977"/>
                    <a:pt x="0" y="1791994"/>
                    <a:pt x="0" y="1180459"/>
                  </a:cubicBezTo>
                  <a:cubicBezTo>
                    <a:pt x="0" y="568924"/>
                    <a:pt x="464762" y="65941"/>
                    <a:pt x="1060340" y="5457"/>
                  </a:cubicBezTo>
                  <a:close/>
                </a:path>
              </a:pathLst>
            </a:cu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TextBox 10">
              <a:extLst>
                <a:ext uri="{FF2B5EF4-FFF2-40B4-BE49-F238E27FC236}">
                  <a16:creationId xmlns:a16="http://schemas.microsoft.com/office/drawing/2014/main" id="{389F0DF0-21AE-0BEE-34CB-C0E2539C0158}"/>
                </a:ext>
              </a:extLst>
            </p:cNvPr>
            <p:cNvSpPr txBox="1"/>
            <p:nvPr/>
          </p:nvSpPr>
          <p:spPr>
            <a:xfrm rot="16200000">
              <a:off x="10688378" y="3333232"/>
              <a:ext cx="2360917" cy="369332"/>
            </a:xfrm>
            <a:prstGeom prst="rect">
              <a:avLst/>
            </a:prstGeom>
            <a:noFill/>
          </p:spPr>
          <p:txBody>
            <a:bodyPr wrap="square" rtlCol="0">
              <a:spAutoFit/>
            </a:bodyPr>
            <a:lstStyle/>
            <a:p>
              <a:pPr algn="ctr"/>
              <a:r>
                <a:rPr lang="en-US" dirty="0">
                  <a:solidFill>
                    <a:srgbClr val="F0EEF0"/>
                  </a:solidFill>
                  <a:latin typeface="Tw Cen MT" panose="020B0602020104020603" pitchFamily="34" charset="0"/>
                </a:rPr>
                <a:t>WEB MINING</a:t>
              </a:r>
            </a:p>
          </p:txBody>
        </p:sp>
      </p:grpSp>
      <p:sp>
        <p:nvSpPr>
          <p:cNvPr id="3" name="TextBox 2">
            <a:extLst>
              <a:ext uri="{FF2B5EF4-FFF2-40B4-BE49-F238E27FC236}">
                <a16:creationId xmlns:a16="http://schemas.microsoft.com/office/drawing/2014/main" id="{766BEF69-10F0-E5E9-DF15-73C57A42090F}"/>
              </a:ext>
            </a:extLst>
          </p:cNvPr>
          <p:cNvSpPr txBox="1"/>
          <p:nvPr/>
        </p:nvSpPr>
        <p:spPr>
          <a:xfrm>
            <a:off x="1800225" y="544434"/>
            <a:ext cx="1943100" cy="400110"/>
          </a:xfrm>
          <a:prstGeom prst="rect">
            <a:avLst/>
          </a:prstGeom>
          <a:noFill/>
        </p:spPr>
        <p:txBody>
          <a:bodyPr wrap="square" rtlCol="0">
            <a:spAutoFit/>
          </a:bodyPr>
          <a:lstStyle/>
          <a:p>
            <a:r>
              <a:rPr lang="en-US" sz="2000" dirty="0">
                <a:solidFill>
                  <a:srgbClr val="FF5969"/>
                </a:solidFill>
                <a:latin typeface="Tw Cen MT" panose="020B0602020104020603" pitchFamily="34" charset="0"/>
              </a:rPr>
              <a:t>Data Structures:</a:t>
            </a:r>
          </a:p>
        </p:txBody>
      </p:sp>
      <p:sp>
        <p:nvSpPr>
          <p:cNvPr id="8" name="TextBox 7">
            <a:extLst>
              <a:ext uri="{FF2B5EF4-FFF2-40B4-BE49-F238E27FC236}">
                <a16:creationId xmlns:a16="http://schemas.microsoft.com/office/drawing/2014/main" id="{80CC2F78-2404-E356-B6FA-0041A0E1CB95}"/>
              </a:ext>
            </a:extLst>
          </p:cNvPr>
          <p:cNvSpPr txBox="1"/>
          <p:nvPr/>
        </p:nvSpPr>
        <p:spPr>
          <a:xfrm>
            <a:off x="1800225" y="944544"/>
            <a:ext cx="9860374" cy="1209675"/>
          </a:xfrm>
          <a:prstGeom prst="rect">
            <a:avLst/>
          </a:prstGeom>
          <a:noFill/>
        </p:spPr>
        <p:txBody>
          <a:bodyPr wrap="square" rtlCol="0">
            <a:spAutoFit/>
          </a:bodyPr>
          <a:lstStyle/>
          <a:p>
            <a:r>
              <a:rPr lang="en-US" dirty="0">
                <a:latin typeface="Times New Roman" panose="02020603050405020304" pitchFamily="18" charset="0"/>
                <a:cs typeface="Times New Roman" panose="02020603050405020304" pitchFamily="18" charset="0"/>
              </a:rPr>
              <a:t>                            There are several unique data structures have been proposed to keep track of patterns identified during the web usage mining process. A basic data structure that is used is called a tree. A tree is a rooted tree, where each path from the root to a leaf represents a sequence. Trees can save strings for pattern-matching applications. The only problem with trees is space requirements.</a:t>
            </a:r>
          </a:p>
        </p:txBody>
      </p:sp>
      <p:pic>
        <p:nvPicPr>
          <p:cNvPr id="13" name="Picture 12">
            <a:extLst>
              <a:ext uri="{FF2B5EF4-FFF2-40B4-BE49-F238E27FC236}">
                <a16:creationId xmlns:a16="http://schemas.microsoft.com/office/drawing/2014/main" id="{0EDE7E8D-9D28-E233-4997-A506202CB3C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090987" y="2362984"/>
            <a:ext cx="4010025" cy="4286250"/>
          </a:xfrm>
          <a:prstGeom prst="rect">
            <a:avLst/>
          </a:prstGeom>
        </p:spPr>
      </p:pic>
      <p:pic>
        <p:nvPicPr>
          <p:cNvPr id="14" name="Graphic 13">
            <a:extLst>
              <a:ext uri="{FF2B5EF4-FFF2-40B4-BE49-F238E27FC236}">
                <a16:creationId xmlns:a16="http://schemas.microsoft.com/office/drawing/2014/main" id="{C0496241-AD49-2D43-A972-4D9F62CDD55B}"/>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rot="16200000">
            <a:off x="11111764" y="3386263"/>
            <a:ext cx="647699" cy="370114"/>
          </a:xfrm>
          <a:prstGeom prst="rect">
            <a:avLst/>
          </a:prstGeom>
        </p:spPr>
      </p:pic>
    </p:spTree>
    <p:extLst>
      <p:ext uri="{BB962C8B-B14F-4D97-AF65-F5344CB8AC3E}">
        <p14:creationId xmlns:p14="http://schemas.microsoft.com/office/powerpoint/2010/main" val="309735336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
                                        <p:tgtEl>
                                          <p:spTgt spid="8"/>
                                        </p:tgtEl>
                                      </p:cBhvr>
                                    </p:animEffect>
                                    <p:anim calcmode="lin" valueType="num">
                                      <p:cBhvr>
                                        <p:cTn id="8" dur="50" fill="hold"/>
                                        <p:tgtEl>
                                          <p:spTgt spid="8"/>
                                        </p:tgtEl>
                                        <p:attrNameLst>
                                          <p:attrName>ppt_x</p:attrName>
                                        </p:attrNameLst>
                                      </p:cBhvr>
                                      <p:tavLst>
                                        <p:tav tm="0">
                                          <p:val>
                                            <p:strVal val="#ppt_x"/>
                                          </p:val>
                                        </p:tav>
                                        <p:tav tm="100000">
                                          <p:val>
                                            <p:strVal val="#ppt_x"/>
                                          </p:val>
                                        </p:tav>
                                      </p:tavLst>
                                    </p:anim>
                                    <p:anim calcmode="lin" valueType="num">
                                      <p:cBhvr>
                                        <p:cTn id="9" dur="50" fill="hold"/>
                                        <p:tgtEl>
                                          <p:spTgt spid="8"/>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13"/>
                                        </p:tgtEl>
                                        <p:attrNameLst>
                                          <p:attrName>style.visibility</p:attrName>
                                        </p:attrNameLst>
                                      </p:cBhvr>
                                      <p:to>
                                        <p:strVal val="visible"/>
                                      </p:to>
                                    </p:set>
                                    <p:animEffect transition="in" filter="fade">
                                      <p:cBhvr>
                                        <p:cTn id="14" dur="10"/>
                                        <p:tgtEl>
                                          <p:spTgt spid="13"/>
                                        </p:tgtEl>
                                      </p:cBhvr>
                                    </p:animEffect>
                                    <p:anim calcmode="lin" valueType="num">
                                      <p:cBhvr>
                                        <p:cTn id="15" dur="10" fill="hold"/>
                                        <p:tgtEl>
                                          <p:spTgt spid="13"/>
                                        </p:tgtEl>
                                        <p:attrNameLst>
                                          <p:attrName>ppt_x</p:attrName>
                                        </p:attrNameLst>
                                      </p:cBhvr>
                                      <p:tavLst>
                                        <p:tav tm="0">
                                          <p:val>
                                            <p:strVal val="#ppt_x"/>
                                          </p:val>
                                        </p:tav>
                                        <p:tav tm="100000">
                                          <p:val>
                                            <p:strVal val="#ppt_x"/>
                                          </p:val>
                                        </p:tav>
                                      </p:tavLst>
                                    </p:anim>
                                    <p:anim calcmode="lin" valueType="num">
                                      <p:cBhvr>
                                        <p:cTn id="16" dur="10" fill="hold"/>
                                        <p:tgtEl>
                                          <p:spTgt spid="1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Group 4">
            <a:extLst>
              <a:ext uri="{FF2B5EF4-FFF2-40B4-BE49-F238E27FC236}">
                <a16:creationId xmlns:a16="http://schemas.microsoft.com/office/drawing/2014/main" id="{DBF76673-A2B6-12B0-EDFB-4743AFC07DFD}"/>
              </a:ext>
            </a:extLst>
          </p:cNvPr>
          <p:cNvGrpSpPr/>
          <p:nvPr/>
        </p:nvGrpSpPr>
        <p:grpSpPr>
          <a:xfrm>
            <a:off x="-290920" y="0"/>
            <a:ext cx="12482920" cy="6858000"/>
            <a:chOff x="-290920" y="0"/>
            <a:chExt cx="12482920" cy="6858000"/>
          </a:xfrm>
        </p:grpSpPr>
        <p:sp>
          <p:nvSpPr>
            <p:cNvPr id="6" name="Rectangle 5">
              <a:extLst>
                <a:ext uri="{FF2B5EF4-FFF2-40B4-BE49-F238E27FC236}">
                  <a16:creationId xmlns:a16="http://schemas.microsoft.com/office/drawing/2014/main" id="{9F3EBADD-E42B-DEF8-3AED-D68312E23C37}"/>
                </a:ext>
              </a:extLst>
            </p:cNvPr>
            <p:cNvSpPr/>
            <p:nvPr/>
          </p:nvSpPr>
          <p:spPr>
            <a:xfrm>
              <a:off x="-290920" y="0"/>
              <a:ext cx="12482920" cy="6858000"/>
            </a:xfrm>
            <a:prstGeom prst="rect">
              <a:avLst/>
            </a:prstGeom>
            <a:solidFill>
              <a:srgbClr val="F0EEF0"/>
            </a:solidFill>
            <a:ln>
              <a:noFill/>
            </a:ln>
            <a:effectLst>
              <a:outerShdw blurRad="215900" dist="38100" sx="101000" sy="101000" algn="l" rotWithShape="0">
                <a:schemeClr val="tx1">
                  <a:lumMod val="65000"/>
                  <a:lumOff val="35000"/>
                  <a:alpha val="3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Freeform: Shape 9">
              <a:extLst>
                <a:ext uri="{FF2B5EF4-FFF2-40B4-BE49-F238E27FC236}">
                  <a16:creationId xmlns:a16="http://schemas.microsoft.com/office/drawing/2014/main" id="{51542666-56BE-51B5-6861-37DD8DE850E4}"/>
                </a:ext>
              </a:extLst>
            </p:cNvPr>
            <p:cNvSpPr/>
            <p:nvPr/>
          </p:nvSpPr>
          <p:spPr>
            <a:xfrm>
              <a:off x="11023600" y="2337441"/>
              <a:ext cx="1168400" cy="2360918"/>
            </a:xfrm>
            <a:custGeom>
              <a:avLst/>
              <a:gdLst>
                <a:gd name="connsiteX0" fmla="*/ 1168400 w 1168400"/>
                <a:gd name="connsiteY0" fmla="*/ 0 h 2360918"/>
                <a:gd name="connsiteX1" fmla="*/ 1168400 w 1168400"/>
                <a:gd name="connsiteY1" fmla="*/ 2360918 h 2360918"/>
                <a:gd name="connsiteX2" fmla="*/ 1060340 w 1168400"/>
                <a:gd name="connsiteY2" fmla="*/ 2355461 h 2360918"/>
                <a:gd name="connsiteX3" fmla="*/ 0 w 1168400"/>
                <a:gd name="connsiteY3" fmla="*/ 1180459 h 2360918"/>
                <a:gd name="connsiteX4" fmla="*/ 1060340 w 1168400"/>
                <a:gd name="connsiteY4" fmla="*/ 5457 h 23609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68400" h="2360918">
                  <a:moveTo>
                    <a:pt x="1168400" y="0"/>
                  </a:moveTo>
                  <a:lnTo>
                    <a:pt x="1168400" y="2360918"/>
                  </a:lnTo>
                  <a:lnTo>
                    <a:pt x="1060340" y="2355461"/>
                  </a:lnTo>
                  <a:cubicBezTo>
                    <a:pt x="464762" y="2294977"/>
                    <a:pt x="0" y="1791994"/>
                    <a:pt x="0" y="1180459"/>
                  </a:cubicBezTo>
                  <a:cubicBezTo>
                    <a:pt x="0" y="568924"/>
                    <a:pt x="464762" y="65941"/>
                    <a:pt x="1060340" y="5457"/>
                  </a:cubicBezTo>
                  <a:close/>
                </a:path>
              </a:pathLst>
            </a:cu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TextBox 10">
              <a:extLst>
                <a:ext uri="{FF2B5EF4-FFF2-40B4-BE49-F238E27FC236}">
                  <a16:creationId xmlns:a16="http://schemas.microsoft.com/office/drawing/2014/main" id="{389F0DF0-21AE-0BEE-34CB-C0E2539C0158}"/>
                </a:ext>
              </a:extLst>
            </p:cNvPr>
            <p:cNvSpPr txBox="1"/>
            <p:nvPr/>
          </p:nvSpPr>
          <p:spPr>
            <a:xfrm rot="16200000">
              <a:off x="10688378" y="3333232"/>
              <a:ext cx="2360917" cy="369332"/>
            </a:xfrm>
            <a:prstGeom prst="rect">
              <a:avLst/>
            </a:prstGeom>
            <a:noFill/>
          </p:spPr>
          <p:txBody>
            <a:bodyPr wrap="square" rtlCol="0">
              <a:spAutoFit/>
            </a:bodyPr>
            <a:lstStyle/>
            <a:p>
              <a:pPr algn="ctr"/>
              <a:r>
                <a:rPr lang="en-US" dirty="0">
                  <a:solidFill>
                    <a:srgbClr val="F0EEF0"/>
                  </a:solidFill>
                  <a:latin typeface="Tw Cen MT" panose="020B0602020104020603" pitchFamily="34" charset="0"/>
                </a:rPr>
                <a:t>WEB MINING</a:t>
              </a:r>
            </a:p>
          </p:txBody>
        </p:sp>
      </p:grpSp>
      <p:sp>
        <p:nvSpPr>
          <p:cNvPr id="3" name="TextBox 2">
            <a:extLst>
              <a:ext uri="{FF2B5EF4-FFF2-40B4-BE49-F238E27FC236}">
                <a16:creationId xmlns:a16="http://schemas.microsoft.com/office/drawing/2014/main" id="{766BEF69-10F0-E5E9-DF15-73C57A42090F}"/>
              </a:ext>
            </a:extLst>
          </p:cNvPr>
          <p:cNvSpPr txBox="1"/>
          <p:nvPr/>
        </p:nvSpPr>
        <p:spPr>
          <a:xfrm>
            <a:off x="1685924" y="942994"/>
            <a:ext cx="2238375" cy="400110"/>
          </a:xfrm>
          <a:prstGeom prst="rect">
            <a:avLst/>
          </a:prstGeom>
          <a:noFill/>
        </p:spPr>
        <p:txBody>
          <a:bodyPr wrap="square" rtlCol="0">
            <a:spAutoFit/>
          </a:bodyPr>
          <a:lstStyle/>
          <a:p>
            <a:r>
              <a:rPr lang="en-US" sz="2000" dirty="0">
                <a:solidFill>
                  <a:srgbClr val="FF5969"/>
                </a:solidFill>
                <a:latin typeface="Tw Cen MT" panose="020B0602020104020603" pitchFamily="34" charset="0"/>
              </a:rPr>
              <a:t>Pattern Discovery :</a:t>
            </a:r>
          </a:p>
        </p:txBody>
      </p:sp>
      <p:sp>
        <p:nvSpPr>
          <p:cNvPr id="2" name="TextBox 1">
            <a:extLst>
              <a:ext uri="{FF2B5EF4-FFF2-40B4-BE49-F238E27FC236}">
                <a16:creationId xmlns:a16="http://schemas.microsoft.com/office/drawing/2014/main" id="{4002427D-F71B-45B8-22B1-CD270568971D}"/>
              </a:ext>
            </a:extLst>
          </p:cNvPr>
          <p:cNvSpPr txBox="1"/>
          <p:nvPr/>
        </p:nvSpPr>
        <p:spPr>
          <a:xfrm>
            <a:off x="1752600" y="1425333"/>
            <a:ext cx="9271000" cy="1200329"/>
          </a:xfrm>
          <a:prstGeom prst="rect">
            <a:avLst/>
          </a:prstGeom>
          <a:noFill/>
        </p:spPr>
        <p:txBody>
          <a:bodyPr wrap="square" rtlCol="0">
            <a:spAutoFit/>
          </a:bodyPr>
          <a:lstStyle/>
          <a:p>
            <a:r>
              <a:rPr lang="en-US" dirty="0">
                <a:latin typeface="Times New Roman" panose="02020603050405020304" pitchFamily="18" charset="0"/>
                <a:cs typeface="Times New Roman" panose="02020603050405020304" pitchFamily="18" charset="0"/>
              </a:rPr>
              <a:t>                                 Web usage mining is the application of data mining techniques to discover usage patterns from Web data, in order to understand and better serve the needs of Web-based applications. Web usage mining consists of three phases, namely preprocessing, pattern discovery, and pattern analysis.</a:t>
            </a:r>
          </a:p>
        </p:txBody>
      </p:sp>
      <p:sp>
        <p:nvSpPr>
          <p:cNvPr id="4" name="TextBox 3">
            <a:extLst>
              <a:ext uri="{FF2B5EF4-FFF2-40B4-BE49-F238E27FC236}">
                <a16:creationId xmlns:a16="http://schemas.microsoft.com/office/drawing/2014/main" id="{22C237F5-5C5F-90F8-6297-E9B12804E32B}"/>
              </a:ext>
            </a:extLst>
          </p:cNvPr>
          <p:cNvSpPr txBox="1"/>
          <p:nvPr/>
        </p:nvSpPr>
        <p:spPr>
          <a:xfrm>
            <a:off x="1685924" y="2831436"/>
            <a:ext cx="2162175" cy="400110"/>
          </a:xfrm>
          <a:prstGeom prst="rect">
            <a:avLst/>
          </a:prstGeom>
          <a:noFill/>
        </p:spPr>
        <p:txBody>
          <a:bodyPr wrap="square" rtlCol="0">
            <a:spAutoFit/>
          </a:bodyPr>
          <a:lstStyle/>
          <a:p>
            <a:r>
              <a:rPr lang="en-US" sz="2000" dirty="0">
                <a:solidFill>
                  <a:srgbClr val="FF5969"/>
                </a:solidFill>
                <a:latin typeface="Tw Cen MT" panose="020B0602020104020603" pitchFamily="34" charset="0"/>
              </a:rPr>
              <a:t>Association Rules :</a:t>
            </a:r>
          </a:p>
        </p:txBody>
      </p:sp>
      <p:sp>
        <p:nvSpPr>
          <p:cNvPr id="7" name="TextBox 6">
            <a:extLst>
              <a:ext uri="{FF2B5EF4-FFF2-40B4-BE49-F238E27FC236}">
                <a16:creationId xmlns:a16="http://schemas.microsoft.com/office/drawing/2014/main" id="{AD6F5835-05DF-9A06-84EE-53FCA375D954}"/>
              </a:ext>
            </a:extLst>
          </p:cNvPr>
          <p:cNvSpPr txBox="1"/>
          <p:nvPr/>
        </p:nvSpPr>
        <p:spPr>
          <a:xfrm>
            <a:off x="1685924" y="3247471"/>
            <a:ext cx="8953501" cy="369332"/>
          </a:xfrm>
          <a:prstGeom prst="rect">
            <a:avLst/>
          </a:prstGeom>
          <a:noFill/>
        </p:spPr>
        <p:txBody>
          <a:bodyPr wrap="square" rtlCol="0">
            <a:spAutoFit/>
          </a:bodyPr>
          <a:lstStyle/>
          <a:p>
            <a:r>
              <a:rPr lang="en-US" dirty="0">
                <a:latin typeface="Times New Roman" panose="02020603050405020304" pitchFamily="18" charset="0"/>
                <a:cs typeface="Times New Roman" panose="02020603050405020304" pitchFamily="18" charset="0"/>
              </a:rPr>
              <a:t>                               Association rules can be used to find what pages are accessed together.</a:t>
            </a:r>
          </a:p>
        </p:txBody>
      </p:sp>
      <p:pic>
        <p:nvPicPr>
          <p:cNvPr id="14" name="Picture 13">
            <a:extLst>
              <a:ext uri="{FF2B5EF4-FFF2-40B4-BE49-F238E27FC236}">
                <a16:creationId xmlns:a16="http://schemas.microsoft.com/office/drawing/2014/main" id="{03DBC776-761B-6DA7-B9A0-29875666EE9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927892" y="3871591"/>
            <a:ext cx="5463240" cy="2731620"/>
          </a:xfrm>
          <a:prstGeom prst="rect">
            <a:avLst/>
          </a:prstGeom>
        </p:spPr>
      </p:pic>
      <p:pic>
        <p:nvPicPr>
          <p:cNvPr id="16" name="Graphic 15">
            <a:extLst>
              <a:ext uri="{FF2B5EF4-FFF2-40B4-BE49-F238E27FC236}">
                <a16:creationId xmlns:a16="http://schemas.microsoft.com/office/drawing/2014/main" id="{EFE41864-040F-E081-7B8E-61AFA702B896}"/>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rot="16200000">
            <a:off x="11111764" y="3386263"/>
            <a:ext cx="647699" cy="370114"/>
          </a:xfrm>
          <a:prstGeom prst="rect">
            <a:avLst/>
          </a:prstGeom>
        </p:spPr>
      </p:pic>
    </p:spTree>
    <p:extLst>
      <p:ext uri="{BB962C8B-B14F-4D97-AF65-F5344CB8AC3E}">
        <p14:creationId xmlns:p14="http://schemas.microsoft.com/office/powerpoint/2010/main" val="129283743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
                                        <p:tgtEl>
                                          <p:spTgt spid="2"/>
                                        </p:tgtEl>
                                      </p:cBhvr>
                                    </p:animEffect>
                                    <p:anim calcmode="lin" valueType="num">
                                      <p:cBhvr>
                                        <p:cTn id="8" dur="50" fill="hold"/>
                                        <p:tgtEl>
                                          <p:spTgt spid="2"/>
                                        </p:tgtEl>
                                        <p:attrNameLst>
                                          <p:attrName>ppt_x</p:attrName>
                                        </p:attrNameLst>
                                      </p:cBhvr>
                                      <p:tavLst>
                                        <p:tav tm="0">
                                          <p:val>
                                            <p:strVal val="#ppt_x"/>
                                          </p:val>
                                        </p:tav>
                                        <p:tav tm="100000">
                                          <p:val>
                                            <p:strVal val="#ppt_x"/>
                                          </p:val>
                                        </p:tav>
                                      </p:tavLst>
                                    </p:anim>
                                    <p:anim calcmode="lin" valueType="num">
                                      <p:cBhvr>
                                        <p:cTn id="9" dur="50" fill="hold"/>
                                        <p:tgtEl>
                                          <p:spTgt spid="2"/>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7"/>
                                        </p:tgtEl>
                                        <p:attrNameLst>
                                          <p:attrName>style.visibility</p:attrName>
                                        </p:attrNameLst>
                                      </p:cBhvr>
                                      <p:to>
                                        <p:strVal val="visible"/>
                                      </p:to>
                                    </p:set>
                                    <p:animEffect transition="in" filter="fade">
                                      <p:cBhvr>
                                        <p:cTn id="14" dur="50"/>
                                        <p:tgtEl>
                                          <p:spTgt spid="7"/>
                                        </p:tgtEl>
                                      </p:cBhvr>
                                    </p:animEffect>
                                    <p:anim calcmode="lin" valueType="num">
                                      <p:cBhvr>
                                        <p:cTn id="15" dur="50" fill="hold"/>
                                        <p:tgtEl>
                                          <p:spTgt spid="7"/>
                                        </p:tgtEl>
                                        <p:attrNameLst>
                                          <p:attrName>ppt_x</p:attrName>
                                        </p:attrNameLst>
                                      </p:cBhvr>
                                      <p:tavLst>
                                        <p:tav tm="0">
                                          <p:val>
                                            <p:strVal val="#ppt_x"/>
                                          </p:val>
                                        </p:tav>
                                        <p:tav tm="100000">
                                          <p:val>
                                            <p:strVal val="#ppt_x"/>
                                          </p:val>
                                        </p:tav>
                                      </p:tavLst>
                                    </p:anim>
                                    <p:anim calcmode="lin" valueType="num">
                                      <p:cBhvr>
                                        <p:cTn id="16" dur="50" fill="hold"/>
                                        <p:tgtEl>
                                          <p:spTgt spid="7"/>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nodeType="clickEffect">
                                  <p:stCondLst>
                                    <p:cond delay="0"/>
                                  </p:stCondLst>
                                  <p:childTnLst>
                                    <p:set>
                                      <p:cBhvr>
                                        <p:cTn id="20" dur="1" fill="hold">
                                          <p:stCondLst>
                                            <p:cond delay="0"/>
                                          </p:stCondLst>
                                        </p:cTn>
                                        <p:tgtEl>
                                          <p:spTgt spid="14"/>
                                        </p:tgtEl>
                                        <p:attrNameLst>
                                          <p:attrName>style.visibility</p:attrName>
                                        </p:attrNameLst>
                                      </p:cBhvr>
                                      <p:to>
                                        <p:strVal val="visible"/>
                                      </p:to>
                                    </p:set>
                                    <p:animEffect transition="in" filter="fade">
                                      <p:cBhvr>
                                        <p:cTn id="21" dur="10"/>
                                        <p:tgtEl>
                                          <p:spTgt spid="14"/>
                                        </p:tgtEl>
                                      </p:cBhvr>
                                    </p:animEffect>
                                    <p:anim calcmode="lin" valueType="num">
                                      <p:cBhvr>
                                        <p:cTn id="22" dur="10" fill="hold"/>
                                        <p:tgtEl>
                                          <p:spTgt spid="14"/>
                                        </p:tgtEl>
                                        <p:attrNameLst>
                                          <p:attrName>ppt_x</p:attrName>
                                        </p:attrNameLst>
                                      </p:cBhvr>
                                      <p:tavLst>
                                        <p:tav tm="0">
                                          <p:val>
                                            <p:strVal val="#ppt_x"/>
                                          </p:val>
                                        </p:tav>
                                        <p:tav tm="100000">
                                          <p:val>
                                            <p:strVal val="#ppt_x"/>
                                          </p:val>
                                        </p:tav>
                                      </p:tavLst>
                                    </p:anim>
                                    <p:anim calcmode="lin" valueType="num">
                                      <p:cBhvr>
                                        <p:cTn id="23" dur="10" fill="hold"/>
                                        <p:tgtEl>
                                          <p:spTgt spid="1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7"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Diagram 1">
            <a:extLst>
              <a:ext uri="{FF2B5EF4-FFF2-40B4-BE49-F238E27FC236}">
                <a16:creationId xmlns:a16="http://schemas.microsoft.com/office/drawing/2014/main" id="{A4300252-62BA-4231-B44D-40CC610288EC}"/>
              </a:ext>
            </a:extLst>
          </p:cNvPr>
          <p:cNvGraphicFramePr/>
          <p:nvPr>
            <p:extLst>
              <p:ext uri="{D42A27DB-BD31-4B8C-83A1-F6EECF244321}">
                <p14:modId xmlns:p14="http://schemas.microsoft.com/office/powerpoint/2010/main" val="789661278"/>
              </p:ext>
            </p:extLst>
          </p:nvPr>
        </p:nvGraphicFramePr>
        <p:xfrm>
          <a:off x="2453440" y="447675"/>
          <a:ext cx="8957510" cy="531495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53472159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76AEF2E-E986-5FB7-CB7A-DD47E434A8E4}"/>
              </a:ext>
            </a:extLst>
          </p:cNvPr>
          <p:cNvSpPr txBox="1"/>
          <p:nvPr/>
        </p:nvSpPr>
        <p:spPr>
          <a:xfrm>
            <a:off x="2694708" y="1108525"/>
            <a:ext cx="7506567" cy="584775"/>
          </a:xfrm>
          <a:prstGeom prst="rect">
            <a:avLst/>
          </a:prstGeom>
          <a:noFill/>
        </p:spPr>
        <p:txBody>
          <a:bodyPr wrap="square" rtlCol="0">
            <a:spAutoFit/>
          </a:bodyPr>
          <a:lstStyle/>
          <a:p>
            <a:pPr algn="ctr"/>
            <a:r>
              <a:rPr lang="en-US" sz="3200" dirty="0">
                <a:solidFill>
                  <a:srgbClr val="FF5969"/>
                </a:solidFill>
                <a:latin typeface="Tw Cen MT" panose="020B0602020104020603" pitchFamily="34" charset="0"/>
              </a:rPr>
              <a:t>THANK YOU SO MUCH FOR WATCHING</a:t>
            </a:r>
          </a:p>
        </p:txBody>
      </p:sp>
      <p:sp>
        <p:nvSpPr>
          <p:cNvPr id="3" name="TextBox 2">
            <a:extLst>
              <a:ext uri="{FF2B5EF4-FFF2-40B4-BE49-F238E27FC236}">
                <a16:creationId xmlns:a16="http://schemas.microsoft.com/office/drawing/2014/main" id="{A666C6FC-E37B-CAAA-B1CB-4BCA248D96D7}"/>
              </a:ext>
            </a:extLst>
          </p:cNvPr>
          <p:cNvSpPr txBox="1"/>
          <p:nvPr/>
        </p:nvSpPr>
        <p:spPr>
          <a:xfrm>
            <a:off x="2694708" y="2389882"/>
            <a:ext cx="8389183" cy="461665"/>
          </a:xfrm>
          <a:prstGeom prst="rect">
            <a:avLst/>
          </a:prstGeom>
          <a:noFill/>
        </p:spPr>
        <p:txBody>
          <a:bodyPr wrap="square" rtlCol="0">
            <a:spAutoFit/>
          </a:bodyPr>
          <a:lstStyle/>
          <a:p>
            <a:r>
              <a:rPr lang="en-US" sz="2400" dirty="0">
                <a:solidFill>
                  <a:schemeClr val="tx1">
                    <a:lumMod val="95000"/>
                    <a:lumOff val="5000"/>
                  </a:schemeClr>
                </a:solidFill>
                <a:latin typeface="Tw Cen MT" panose="020B0602020104020603" pitchFamily="34" charset="0"/>
              </a:rPr>
              <a:t>Now, if you have any questions about this presentation you can ask.</a:t>
            </a:r>
          </a:p>
        </p:txBody>
      </p:sp>
    </p:spTree>
    <p:extLst>
      <p:ext uri="{BB962C8B-B14F-4D97-AF65-F5344CB8AC3E}">
        <p14:creationId xmlns:p14="http://schemas.microsoft.com/office/powerpoint/2010/main" val="2572291717"/>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627</TotalTime>
  <Words>574</Words>
  <Application>Microsoft Office PowerPoint</Application>
  <PresentationFormat>Widescreen</PresentationFormat>
  <Paragraphs>56</Paragraphs>
  <Slides>9</Slides>
  <Notes>0</Notes>
  <HiddenSlides>0</HiddenSlides>
  <MMClips>0</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9</vt:i4>
      </vt:variant>
    </vt:vector>
  </HeadingPairs>
  <TitlesOfParts>
    <vt:vector size="20" baseType="lpstr">
      <vt:lpstr>Arial</vt:lpstr>
      <vt:lpstr>Arial Rounded MT Bold</vt:lpstr>
      <vt:lpstr>Bahnschrift</vt:lpstr>
      <vt:lpstr>BlinkMacSystemFont</vt:lpstr>
      <vt:lpstr>Calibri</vt:lpstr>
      <vt:lpstr>Calibri Light</vt:lpstr>
      <vt:lpstr>Dubai</vt:lpstr>
      <vt:lpstr>Perpetua</vt:lpstr>
      <vt:lpstr>Times New Roman</vt:lpstr>
      <vt:lpstr>Tw Cen MT</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Bahauddin Bahar</dc:creator>
  <cp:lastModifiedBy>Bahauddin Bahar</cp:lastModifiedBy>
  <cp:revision>53</cp:revision>
  <dcterms:created xsi:type="dcterms:W3CDTF">2023-08-20T04:18:39Z</dcterms:created>
  <dcterms:modified xsi:type="dcterms:W3CDTF">2024-11-28T17:47:22Z</dcterms:modified>
</cp:coreProperties>
</file>

<file path=docProps/thumbnail.jpeg>
</file>